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dvent Pro Medium"/>
      <p:regular r:id="rId24"/>
      <p:bold r:id="rId25"/>
      <p:italic r:id="rId26"/>
      <p:boldItalic r:id="rId27"/>
    </p:embeddedFont>
    <p:embeddedFont>
      <p:font typeface="Orbitron"/>
      <p:regular r:id="rId28"/>
      <p:bold r:id="rId29"/>
    </p:embeddedFont>
    <p:embeddedFont>
      <p:font typeface="Orbitron ExtraBold"/>
      <p:bold r:id="rId30"/>
    </p:embeddedFont>
    <p:embeddedFont>
      <p:font typeface="Advent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46AC98-DA26-4DF8-813F-35AA951FE7CA}">
  <a:tblStyle styleId="{4546AC98-DA26-4DF8-813F-35AA951FE7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dventProMedi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Medium-italic.fntdata"/><Relationship Id="rId25" Type="http://schemas.openxmlformats.org/officeDocument/2006/relationships/font" Target="fonts/AdventProMedium-bold.fntdata"/><Relationship Id="rId28" Type="http://schemas.openxmlformats.org/officeDocument/2006/relationships/font" Target="fonts/Orbitron-regular.fntdata"/><Relationship Id="rId27" Type="http://schemas.openxmlformats.org/officeDocument/2006/relationships/font" Target="fonts/AdventPr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rbitro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regular.fntdata"/><Relationship Id="rId30" Type="http://schemas.openxmlformats.org/officeDocument/2006/relationships/font" Target="fonts/OrbitronExtraBold-bold.fntdata"/><Relationship Id="rId11" Type="http://schemas.openxmlformats.org/officeDocument/2006/relationships/slide" Target="slides/slide6.xml"/><Relationship Id="rId33" Type="http://schemas.openxmlformats.org/officeDocument/2006/relationships/font" Target="fonts/AdventPro-italic.fntdata"/><Relationship Id="rId10" Type="http://schemas.openxmlformats.org/officeDocument/2006/relationships/slide" Target="slides/slide5.xml"/><Relationship Id="rId32" Type="http://schemas.openxmlformats.org/officeDocument/2006/relationships/font" Target="fonts/Advent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dvent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5" name="Shape 5485"/>
        <p:cNvGrpSpPr/>
        <p:nvPr/>
      </p:nvGrpSpPr>
      <p:grpSpPr>
        <a:xfrm>
          <a:off x="0" y="0"/>
          <a:ext cx="0" cy="0"/>
          <a:chOff x="0" y="0"/>
          <a:chExt cx="0" cy="0"/>
        </a:xfrm>
      </p:grpSpPr>
      <p:sp>
        <p:nvSpPr>
          <p:cNvPr id="5486" name="Google Shape;54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87" name="Google Shape;54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5" name="Shape 5685"/>
        <p:cNvGrpSpPr/>
        <p:nvPr/>
      </p:nvGrpSpPr>
      <p:grpSpPr>
        <a:xfrm>
          <a:off x="0" y="0"/>
          <a:ext cx="0" cy="0"/>
          <a:chOff x="0" y="0"/>
          <a:chExt cx="0" cy="0"/>
        </a:xfrm>
      </p:grpSpPr>
      <p:sp>
        <p:nvSpPr>
          <p:cNvPr id="5686" name="Google Shape;5686;g2612894ab7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7" name="Google Shape;5687;g2612894ab7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2" name="Shape 5702"/>
        <p:cNvGrpSpPr/>
        <p:nvPr/>
      </p:nvGrpSpPr>
      <p:grpSpPr>
        <a:xfrm>
          <a:off x="0" y="0"/>
          <a:ext cx="0" cy="0"/>
          <a:chOff x="0" y="0"/>
          <a:chExt cx="0" cy="0"/>
        </a:xfrm>
      </p:grpSpPr>
      <p:sp>
        <p:nvSpPr>
          <p:cNvPr id="5703" name="Google Shape;5703;g2612894ab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4" name="Google Shape;5704;g2612894ab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8" name="Shape 5718"/>
        <p:cNvGrpSpPr/>
        <p:nvPr/>
      </p:nvGrpSpPr>
      <p:grpSpPr>
        <a:xfrm>
          <a:off x="0" y="0"/>
          <a:ext cx="0" cy="0"/>
          <a:chOff x="0" y="0"/>
          <a:chExt cx="0" cy="0"/>
        </a:xfrm>
      </p:grpSpPr>
      <p:sp>
        <p:nvSpPr>
          <p:cNvPr id="5719" name="Google Shape;5719;g2619a0372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0" name="Google Shape;5720;g2619a0372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4" name="Shape 5734"/>
        <p:cNvGrpSpPr/>
        <p:nvPr/>
      </p:nvGrpSpPr>
      <p:grpSpPr>
        <a:xfrm>
          <a:off x="0" y="0"/>
          <a:ext cx="0" cy="0"/>
          <a:chOff x="0" y="0"/>
          <a:chExt cx="0" cy="0"/>
        </a:xfrm>
      </p:grpSpPr>
      <p:sp>
        <p:nvSpPr>
          <p:cNvPr id="5735" name="Google Shape;5735;g2619a0372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6" name="Google Shape;5736;g2619a0372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0" name="Shape 5750"/>
        <p:cNvGrpSpPr/>
        <p:nvPr/>
      </p:nvGrpSpPr>
      <p:grpSpPr>
        <a:xfrm>
          <a:off x="0" y="0"/>
          <a:ext cx="0" cy="0"/>
          <a:chOff x="0" y="0"/>
          <a:chExt cx="0" cy="0"/>
        </a:xfrm>
      </p:grpSpPr>
      <p:sp>
        <p:nvSpPr>
          <p:cNvPr id="5751" name="Google Shape;5751;g2612894ab7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2" name="Google Shape;5752;g2612894ab7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6" name="Shape 5766"/>
        <p:cNvGrpSpPr/>
        <p:nvPr/>
      </p:nvGrpSpPr>
      <p:grpSpPr>
        <a:xfrm>
          <a:off x="0" y="0"/>
          <a:ext cx="0" cy="0"/>
          <a:chOff x="0" y="0"/>
          <a:chExt cx="0" cy="0"/>
        </a:xfrm>
      </p:grpSpPr>
      <p:sp>
        <p:nvSpPr>
          <p:cNvPr id="5767" name="Google Shape;5767;g2612894ab7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8" name="Google Shape;5768;g2612894ab7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2" name="Shape 5782"/>
        <p:cNvGrpSpPr/>
        <p:nvPr/>
      </p:nvGrpSpPr>
      <p:grpSpPr>
        <a:xfrm>
          <a:off x="0" y="0"/>
          <a:ext cx="0" cy="0"/>
          <a:chOff x="0" y="0"/>
          <a:chExt cx="0" cy="0"/>
        </a:xfrm>
      </p:grpSpPr>
      <p:sp>
        <p:nvSpPr>
          <p:cNvPr id="5783" name="Google Shape;5783;g2612894ab7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4" name="Google Shape;5784;g2612894ab7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8" name="Shape 5798"/>
        <p:cNvGrpSpPr/>
        <p:nvPr/>
      </p:nvGrpSpPr>
      <p:grpSpPr>
        <a:xfrm>
          <a:off x="0" y="0"/>
          <a:ext cx="0" cy="0"/>
          <a:chOff x="0" y="0"/>
          <a:chExt cx="0" cy="0"/>
        </a:xfrm>
      </p:grpSpPr>
      <p:sp>
        <p:nvSpPr>
          <p:cNvPr id="5799" name="Google Shape;5799;g2619a037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0" name="Google Shape;5800;g2619a0372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5" name="Shape 5805"/>
        <p:cNvGrpSpPr/>
        <p:nvPr/>
      </p:nvGrpSpPr>
      <p:grpSpPr>
        <a:xfrm>
          <a:off x="0" y="0"/>
          <a:ext cx="0" cy="0"/>
          <a:chOff x="0" y="0"/>
          <a:chExt cx="0" cy="0"/>
        </a:xfrm>
      </p:grpSpPr>
      <p:sp>
        <p:nvSpPr>
          <p:cNvPr id="5806" name="Google Shape;5806;g299c49fdc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7" name="Google Shape;5807;g299c49fdc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5" name="Shape 5575"/>
        <p:cNvGrpSpPr/>
        <p:nvPr/>
      </p:nvGrpSpPr>
      <p:grpSpPr>
        <a:xfrm>
          <a:off x="0" y="0"/>
          <a:ext cx="0" cy="0"/>
          <a:chOff x="0" y="0"/>
          <a:chExt cx="0" cy="0"/>
        </a:xfrm>
      </p:grpSpPr>
      <p:sp>
        <p:nvSpPr>
          <p:cNvPr id="5576" name="Google Shape;5576;g6edfa80311_0_37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7" name="Google Shape;5577;g6edfa80311_0_37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1" name="Shape 5591"/>
        <p:cNvGrpSpPr/>
        <p:nvPr/>
      </p:nvGrpSpPr>
      <p:grpSpPr>
        <a:xfrm>
          <a:off x="0" y="0"/>
          <a:ext cx="0" cy="0"/>
          <a:chOff x="0" y="0"/>
          <a:chExt cx="0" cy="0"/>
        </a:xfrm>
      </p:grpSpPr>
      <p:sp>
        <p:nvSpPr>
          <p:cNvPr id="5592" name="Google Shape;5592;g2612894ab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3" name="Google Shape;5593;g2612894ab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9" name="Shape 5599"/>
        <p:cNvGrpSpPr/>
        <p:nvPr/>
      </p:nvGrpSpPr>
      <p:grpSpPr>
        <a:xfrm>
          <a:off x="0" y="0"/>
          <a:ext cx="0" cy="0"/>
          <a:chOff x="0" y="0"/>
          <a:chExt cx="0" cy="0"/>
        </a:xfrm>
      </p:grpSpPr>
      <p:sp>
        <p:nvSpPr>
          <p:cNvPr id="5600" name="Google Shape;5600;g6e7e45355d_0_2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1" name="Google Shape;5601;g6e7e45355d_0_2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8" name="Shape 5618"/>
        <p:cNvGrpSpPr/>
        <p:nvPr/>
      </p:nvGrpSpPr>
      <p:grpSpPr>
        <a:xfrm>
          <a:off x="0" y="0"/>
          <a:ext cx="0" cy="0"/>
          <a:chOff x="0" y="0"/>
          <a:chExt cx="0" cy="0"/>
        </a:xfrm>
      </p:grpSpPr>
      <p:sp>
        <p:nvSpPr>
          <p:cNvPr id="5619" name="Google Shape;5619;g2612894ab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0" name="Google Shape;5620;g2612894ab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4" name="Shape 5624"/>
        <p:cNvGrpSpPr/>
        <p:nvPr/>
      </p:nvGrpSpPr>
      <p:grpSpPr>
        <a:xfrm>
          <a:off x="0" y="0"/>
          <a:ext cx="0" cy="0"/>
          <a:chOff x="0" y="0"/>
          <a:chExt cx="0" cy="0"/>
        </a:xfrm>
      </p:grpSpPr>
      <p:sp>
        <p:nvSpPr>
          <p:cNvPr id="5625" name="Google Shape;5625;g2612894ab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6" name="Google Shape;5626;g2612894ab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3" name="Shape 5643"/>
        <p:cNvGrpSpPr/>
        <p:nvPr/>
      </p:nvGrpSpPr>
      <p:grpSpPr>
        <a:xfrm>
          <a:off x="0" y="0"/>
          <a:ext cx="0" cy="0"/>
          <a:chOff x="0" y="0"/>
          <a:chExt cx="0" cy="0"/>
        </a:xfrm>
      </p:grpSpPr>
      <p:sp>
        <p:nvSpPr>
          <p:cNvPr id="5644" name="Google Shape;5644;g2612894ab7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5" name="Google Shape;5645;g2612894ab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9" name="Shape 5649"/>
        <p:cNvGrpSpPr/>
        <p:nvPr/>
      </p:nvGrpSpPr>
      <p:grpSpPr>
        <a:xfrm>
          <a:off x="0" y="0"/>
          <a:ext cx="0" cy="0"/>
          <a:chOff x="0" y="0"/>
          <a:chExt cx="0" cy="0"/>
        </a:xfrm>
      </p:grpSpPr>
      <p:sp>
        <p:nvSpPr>
          <p:cNvPr id="5650" name="Google Shape;5650;g2612894ab7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1" name="Google Shape;5651;g2612894ab7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8" name="Shape 5668"/>
        <p:cNvGrpSpPr/>
        <p:nvPr/>
      </p:nvGrpSpPr>
      <p:grpSpPr>
        <a:xfrm>
          <a:off x="0" y="0"/>
          <a:ext cx="0" cy="0"/>
          <a:chOff x="0" y="0"/>
          <a:chExt cx="0" cy="0"/>
        </a:xfrm>
      </p:grpSpPr>
      <p:sp>
        <p:nvSpPr>
          <p:cNvPr id="5669" name="Google Shape;5669;g6edfa80311_0_37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0" name="Google Shape;5670;g6edfa80311_0_37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589700" y="2044500"/>
            <a:ext cx="5964600" cy="18291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1" name="Google Shape;11;p2"/>
          <p:cNvSpPr txBox="1"/>
          <p:nvPr>
            <p:ph idx="1" type="subTitle"/>
          </p:nvPr>
        </p:nvSpPr>
        <p:spPr>
          <a:xfrm>
            <a:off x="1753050" y="3757375"/>
            <a:ext cx="5637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0" name="Shape 1890"/>
        <p:cNvGrpSpPr/>
        <p:nvPr/>
      </p:nvGrpSpPr>
      <p:grpSpPr>
        <a:xfrm>
          <a:off x="0" y="0"/>
          <a:ext cx="0" cy="0"/>
          <a:chOff x="0" y="0"/>
          <a:chExt cx="0" cy="0"/>
        </a:xfrm>
      </p:grpSpPr>
      <p:sp>
        <p:nvSpPr>
          <p:cNvPr id="1891" name="Google Shape;1891;p11"/>
          <p:cNvSpPr txBox="1"/>
          <p:nvPr>
            <p:ph hasCustomPrompt="1" type="title"/>
          </p:nvPr>
        </p:nvSpPr>
        <p:spPr>
          <a:xfrm>
            <a:off x="1949125" y="1106125"/>
            <a:ext cx="5245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92" name="Google Shape;1892;p11"/>
          <p:cNvSpPr txBox="1"/>
          <p:nvPr>
            <p:ph idx="1" type="body"/>
          </p:nvPr>
        </p:nvSpPr>
        <p:spPr>
          <a:xfrm>
            <a:off x="1949075" y="3152225"/>
            <a:ext cx="5245800" cy="7176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Char char="●"/>
              <a:defRPr sz="2000"/>
            </a:lvl1pPr>
            <a:lvl2pPr indent="-355600" lvl="1" marL="914400" algn="ctr">
              <a:spcBef>
                <a:spcPts val="1600"/>
              </a:spcBef>
              <a:spcAft>
                <a:spcPts val="0"/>
              </a:spcAft>
              <a:buSzPts val="2000"/>
              <a:buChar char="○"/>
              <a:defRPr sz="2000"/>
            </a:lvl2pPr>
            <a:lvl3pPr indent="-355600" lvl="2" marL="1371600" algn="ctr">
              <a:spcBef>
                <a:spcPts val="1600"/>
              </a:spcBef>
              <a:spcAft>
                <a:spcPts val="0"/>
              </a:spcAft>
              <a:buSzPts val="2000"/>
              <a:buChar char="■"/>
              <a:defRPr sz="2000"/>
            </a:lvl3pPr>
            <a:lvl4pPr indent="-355600" lvl="3" marL="1828800" algn="ctr">
              <a:spcBef>
                <a:spcPts val="1600"/>
              </a:spcBef>
              <a:spcAft>
                <a:spcPts val="0"/>
              </a:spcAft>
              <a:buSzPts val="2000"/>
              <a:buChar char="●"/>
              <a:defRPr sz="2000"/>
            </a:lvl4pPr>
            <a:lvl5pPr indent="-355600" lvl="4" marL="2286000" algn="ctr">
              <a:spcBef>
                <a:spcPts val="1600"/>
              </a:spcBef>
              <a:spcAft>
                <a:spcPts val="0"/>
              </a:spcAft>
              <a:buSzPts val="2000"/>
              <a:buChar char="○"/>
              <a:defRPr sz="2000"/>
            </a:lvl5pPr>
            <a:lvl6pPr indent="-355600" lvl="5" marL="2743200" algn="ctr">
              <a:spcBef>
                <a:spcPts val="1600"/>
              </a:spcBef>
              <a:spcAft>
                <a:spcPts val="0"/>
              </a:spcAft>
              <a:buSzPts val="2000"/>
              <a:buChar char="■"/>
              <a:defRPr sz="2000"/>
            </a:lvl6pPr>
            <a:lvl7pPr indent="-355600" lvl="6" marL="3200400" algn="ctr">
              <a:spcBef>
                <a:spcPts val="1600"/>
              </a:spcBef>
              <a:spcAft>
                <a:spcPts val="0"/>
              </a:spcAft>
              <a:buSzPts val="2000"/>
              <a:buChar char="●"/>
              <a:defRPr sz="2000"/>
            </a:lvl7pPr>
            <a:lvl8pPr indent="-355600" lvl="7" marL="3657600" algn="ctr">
              <a:spcBef>
                <a:spcPts val="1600"/>
              </a:spcBef>
              <a:spcAft>
                <a:spcPts val="0"/>
              </a:spcAft>
              <a:buSzPts val="2000"/>
              <a:buChar char="○"/>
              <a:defRPr sz="2000"/>
            </a:lvl8pPr>
            <a:lvl9pPr indent="-355600" lvl="8" marL="4114800" algn="ctr">
              <a:spcBef>
                <a:spcPts val="1600"/>
              </a:spcBef>
              <a:spcAft>
                <a:spcPts val="1600"/>
              </a:spcAft>
              <a:buSzPts val="2000"/>
              <a:buChar char="■"/>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3" name="Shape 18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6"/>
        </a:solidFill>
      </p:bgPr>
    </p:bg>
    <p:spTree>
      <p:nvGrpSpPr>
        <p:cNvPr id="1894" name="Shape 1894"/>
        <p:cNvGrpSpPr/>
        <p:nvPr/>
      </p:nvGrpSpPr>
      <p:grpSpPr>
        <a:xfrm>
          <a:off x="0" y="0"/>
          <a:ext cx="0" cy="0"/>
          <a:chOff x="0" y="0"/>
          <a:chExt cx="0" cy="0"/>
        </a:xfrm>
      </p:grpSpPr>
      <p:cxnSp>
        <p:nvCxnSpPr>
          <p:cNvPr id="1895" name="Google Shape;1895;p13"/>
          <p:cNvCxnSpPr/>
          <p:nvPr/>
        </p:nvCxnSpPr>
        <p:spPr>
          <a:xfrm>
            <a:off x="1039500" y="2424889"/>
            <a:ext cx="7065000" cy="0"/>
          </a:xfrm>
          <a:prstGeom prst="straightConnector1">
            <a:avLst/>
          </a:prstGeom>
          <a:noFill/>
          <a:ln cap="flat" cmpd="sng" w="28575">
            <a:solidFill>
              <a:schemeClr val="accent1"/>
            </a:solidFill>
            <a:prstDash val="solid"/>
            <a:round/>
            <a:headEnd len="med" w="med" type="none"/>
            <a:tailEnd len="med" w="med" type="none"/>
          </a:ln>
        </p:spPr>
      </p:cxnSp>
      <p:cxnSp>
        <p:nvCxnSpPr>
          <p:cNvPr id="1896" name="Google Shape;1896;p13"/>
          <p:cNvCxnSpPr/>
          <p:nvPr/>
        </p:nvCxnSpPr>
        <p:spPr>
          <a:xfrm>
            <a:off x="1039500" y="3608864"/>
            <a:ext cx="7065000" cy="0"/>
          </a:xfrm>
          <a:prstGeom prst="straightConnector1">
            <a:avLst/>
          </a:prstGeom>
          <a:noFill/>
          <a:ln cap="flat" cmpd="sng" w="28575">
            <a:solidFill>
              <a:schemeClr val="accent1"/>
            </a:solidFill>
            <a:prstDash val="solid"/>
            <a:round/>
            <a:headEnd len="med" w="med" type="none"/>
            <a:tailEnd len="med" w="med" type="none"/>
          </a:ln>
        </p:spPr>
      </p:cxnSp>
      <p:sp>
        <p:nvSpPr>
          <p:cNvPr id="1897" name="Google Shape;1897;p1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8" name="Google Shape;1898;p13"/>
          <p:cNvSpPr txBox="1"/>
          <p:nvPr>
            <p:ph idx="2" type="title"/>
          </p:nvPr>
        </p:nvSpPr>
        <p:spPr>
          <a:xfrm>
            <a:off x="11484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9" name="Google Shape;1899;p13"/>
          <p:cNvSpPr txBox="1"/>
          <p:nvPr>
            <p:ph idx="1" type="subTitle"/>
          </p:nvPr>
        </p:nvSpPr>
        <p:spPr>
          <a:xfrm>
            <a:off x="1148450" y="1657334"/>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0" name="Google Shape;1900;p13"/>
          <p:cNvSpPr txBox="1"/>
          <p:nvPr>
            <p:ph idx="3" type="title"/>
          </p:nvPr>
        </p:nvSpPr>
        <p:spPr>
          <a:xfrm>
            <a:off x="1148450" y="256909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1" name="Google Shape;1901;p13"/>
          <p:cNvSpPr txBox="1"/>
          <p:nvPr>
            <p:ph idx="4" type="subTitle"/>
          </p:nvPr>
        </p:nvSpPr>
        <p:spPr>
          <a:xfrm>
            <a:off x="1148450" y="2828905"/>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2" name="Google Shape;1902;p13"/>
          <p:cNvSpPr txBox="1"/>
          <p:nvPr>
            <p:ph idx="5" type="title"/>
          </p:nvPr>
        </p:nvSpPr>
        <p:spPr>
          <a:xfrm>
            <a:off x="1148450" y="374066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3" name="Google Shape;1903;p13"/>
          <p:cNvSpPr txBox="1"/>
          <p:nvPr>
            <p:ph idx="6" type="subTitle"/>
          </p:nvPr>
        </p:nvSpPr>
        <p:spPr>
          <a:xfrm>
            <a:off x="1148450" y="4000475"/>
            <a:ext cx="30888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4" name="Google Shape;1904;p13"/>
          <p:cNvSpPr txBox="1"/>
          <p:nvPr>
            <p:ph idx="7" type="title"/>
          </p:nvPr>
        </p:nvSpPr>
        <p:spPr>
          <a:xfrm>
            <a:off x="49067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5" name="Google Shape;1905;p13"/>
          <p:cNvSpPr txBox="1"/>
          <p:nvPr>
            <p:ph idx="8" type="subTitle"/>
          </p:nvPr>
        </p:nvSpPr>
        <p:spPr>
          <a:xfrm>
            <a:off x="4906750" y="1657338"/>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6" name="Google Shape;1906;p13"/>
          <p:cNvSpPr txBox="1"/>
          <p:nvPr>
            <p:ph idx="9" type="title"/>
          </p:nvPr>
        </p:nvSpPr>
        <p:spPr>
          <a:xfrm>
            <a:off x="4906750" y="2569107"/>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7" name="Google Shape;1907;p13"/>
          <p:cNvSpPr txBox="1"/>
          <p:nvPr>
            <p:ph idx="13" type="subTitle"/>
          </p:nvPr>
        </p:nvSpPr>
        <p:spPr>
          <a:xfrm>
            <a:off x="4906750" y="2828920"/>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908" name="Google Shape;1908;p13"/>
          <p:cNvGrpSpPr/>
          <p:nvPr/>
        </p:nvGrpSpPr>
        <p:grpSpPr>
          <a:xfrm>
            <a:off x="7230575" y="3501811"/>
            <a:ext cx="1540410" cy="1636035"/>
            <a:chOff x="7230575" y="3501811"/>
            <a:chExt cx="1540410" cy="1636035"/>
          </a:xfrm>
        </p:grpSpPr>
        <p:grpSp>
          <p:nvGrpSpPr>
            <p:cNvPr id="1909" name="Google Shape;1909;p13"/>
            <p:cNvGrpSpPr/>
            <p:nvPr/>
          </p:nvGrpSpPr>
          <p:grpSpPr>
            <a:xfrm>
              <a:off x="7655512" y="4362305"/>
              <a:ext cx="775528" cy="775540"/>
              <a:chOff x="7655512" y="4362305"/>
              <a:chExt cx="775528" cy="775540"/>
            </a:xfrm>
          </p:grpSpPr>
          <p:sp>
            <p:nvSpPr>
              <p:cNvPr id="1910" name="Google Shape;1910;p13"/>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3"/>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3"/>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3"/>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3"/>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3"/>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3"/>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3"/>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3"/>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3"/>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3"/>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3"/>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3"/>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3"/>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3"/>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3"/>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3"/>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3"/>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3"/>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3"/>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3"/>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3"/>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3"/>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3"/>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3"/>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3"/>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3"/>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3"/>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3"/>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3"/>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3"/>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3"/>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3"/>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3"/>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8" name="Google Shape;1948;p13"/>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3"/>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3"/>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3"/>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3"/>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3"/>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3"/>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13"/>
            <p:cNvGrpSpPr/>
            <p:nvPr/>
          </p:nvGrpSpPr>
          <p:grpSpPr>
            <a:xfrm>
              <a:off x="7230575" y="3501811"/>
              <a:ext cx="1540410" cy="860514"/>
              <a:chOff x="7230575" y="3501811"/>
              <a:chExt cx="1540410" cy="860514"/>
            </a:xfrm>
          </p:grpSpPr>
          <p:sp>
            <p:nvSpPr>
              <p:cNvPr id="1956" name="Google Shape;1956;p13"/>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3"/>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3"/>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3"/>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3"/>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3"/>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3"/>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3"/>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3"/>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3"/>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3"/>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3"/>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3"/>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3"/>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3"/>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3"/>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3"/>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3"/>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3"/>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3"/>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3"/>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3"/>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3"/>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3"/>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3"/>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3"/>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3"/>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5" name="Google Shape;2095;p13"/>
          <p:cNvGrpSpPr/>
          <p:nvPr/>
        </p:nvGrpSpPr>
        <p:grpSpPr>
          <a:xfrm>
            <a:off x="6163859" y="4325295"/>
            <a:ext cx="1007280" cy="1069810"/>
            <a:chOff x="6163859" y="4325295"/>
            <a:chExt cx="1007280" cy="1069810"/>
          </a:xfrm>
        </p:grpSpPr>
        <p:sp>
          <p:nvSpPr>
            <p:cNvPr id="2096" name="Google Shape;2096;p13"/>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3"/>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3"/>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3"/>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3"/>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3"/>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3"/>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3"/>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3"/>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3"/>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3"/>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3"/>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3"/>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3"/>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3"/>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3"/>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3"/>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3"/>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3"/>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3"/>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3"/>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3"/>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3"/>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3"/>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3"/>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3"/>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3"/>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3"/>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3"/>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3"/>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3"/>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3"/>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3"/>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3"/>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3"/>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3"/>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3"/>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3"/>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3"/>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3"/>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3"/>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3"/>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3"/>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3"/>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3"/>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3"/>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3"/>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3"/>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3"/>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3"/>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3"/>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3"/>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3"/>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3"/>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3"/>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3"/>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3"/>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3"/>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3"/>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3"/>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3"/>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3"/>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3"/>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3"/>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3"/>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3"/>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3"/>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3"/>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3"/>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3"/>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3"/>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3"/>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3"/>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3"/>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3"/>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3"/>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3"/>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3"/>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3"/>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3"/>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3"/>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3"/>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3"/>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3"/>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3"/>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3"/>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3"/>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3"/>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3"/>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3"/>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3"/>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3"/>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3"/>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3"/>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3"/>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3"/>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3"/>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3"/>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3"/>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3"/>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3"/>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3"/>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3"/>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3"/>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3"/>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3"/>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3"/>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3"/>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3"/>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3"/>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3"/>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3"/>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3"/>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3"/>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3"/>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3"/>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3"/>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3"/>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3"/>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3"/>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3"/>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3"/>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3"/>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3"/>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3"/>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3"/>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3"/>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3"/>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3"/>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3"/>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3"/>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3"/>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3"/>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3"/>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3"/>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3"/>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3"/>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3"/>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3"/>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3"/>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3"/>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3"/>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3"/>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3"/>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3"/>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3"/>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3"/>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3"/>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3"/>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3"/>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3"/>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3"/>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3"/>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3"/>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3"/>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3"/>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3"/>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3"/>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3"/>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3"/>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3"/>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3"/>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bg>
      <p:bgPr>
        <a:solidFill>
          <a:schemeClr val="accent6"/>
        </a:solidFill>
      </p:bgPr>
    </p:bg>
    <p:spTree>
      <p:nvGrpSpPr>
        <p:cNvPr id="2280" name="Shape 2280"/>
        <p:cNvGrpSpPr/>
        <p:nvPr/>
      </p:nvGrpSpPr>
      <p:grpSpPr>
        <a:xfrm>
          <a:off x="0" y="0"/>
          <a:ext cx="0" cy="0"/>
          <a:chOff x="0" y="0"/>
          <a:chExt cx="0" cy="0"/>
        </a:xfrm>
      </p:grpSpPr>
      <p:sp>
        <p:nvSpPr>
          <p:cNvPr id="2281" name="Google Shape;2281;p1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2" name="Google Shape;2282;p14"/>
          <p:cNvSpPr txBox="1"/>
          <p:nvPr>
            <p:ph idx="2" type="title"/>
          </p:nvPr>
        </p:nvSpPr>
        <p:spPr>
          <a:xfrm>
            <a:off x="11484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3" name="Google Shape;2283;p14"/>
          <p:cNvSpPr txBox="1"/>
          <p:nvPr>
            <p:ph idx="1" type="subTitle"/>
          </p:nvPr>
        </p:nvSpPr>
        <p:spPr>
          <a:xfrm>
            <a:off x="1148450" y="3529783"/>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4" name="Google Shape;2284;p14"/>
          <p:cNvSpPr txBox="1"/>
          <p:nvPr>
            <p:ph idx="3" type="title"/>
          </p:nvPr>
        </p:nvSpPr>
        <p:spPr>
          <a:xfrm>
            <a:off x="49067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5" name="Google Shape;2285;p14"/>
          <p:cNvSpPr txBox="1"/>
          <p:nvPr>
            <p:ph idx="4" type="subTitle"/>
          </p:nvPr>
        </p:nvSpPr>
        <p:spPr>
          <a:xfrm>
            <a:off x="4906750" y="3529795"/>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6"/>
        </a:solidFill>
      </p:bgPr>
    </p:bg>
    <p:spTree>
      <p:nvGrpSpPr>
        <p:cNvPr id="2286" name="Shape 2286"/>
        <p:cNvGrpSpPr/>
        <p:nvPr/>
      </p:nvGrpSpPr>
      <p:grpSpPr>
        <a:xfrm>
          <a:off x="0" y="0"/>
          <a:ext cx="0" cy="0"/>
          <a:chOff x="0" y="0"/>
          <a:chExt cx="0" cy="0"/>
        </a:xfrm>
      </p:grpSpPr>
      <p:grpSp>
        <p:nvGrpSpPr>
          <p:cNvPr id="2287" name="Google Shape;2287;p15"/>
          <p:cNvGrpSpPr/>
          <p:nvPr/>
        </p:nvGrpSpPr>
        <p:grpSpPr>
          <a:xfrm>
            <a:off x="-98650" y="2037325"/>
            <a:ext cx="9352525" cy="3275625"/>
            <a:chOff x="-98650" y="2037325"/>
            <a:chExt cx="9352525" cy="3275625"/>
          </a:xfrm>
        </p:grpSpPr>
        <p:sp>
          <p:nvSpPr>
            <p:cNvPr id="2288" name="Google Shape;2288;p15"/>
            <p:cNvSpPr/>
            <p:nvPr/>
          </p:nvSpPr>
          <p:spPr>
            <a:xfrm>
              <a:off x="-98650" y="4010850"/>
              <a:ext cx="25233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98650" y="4584050"/>
              <a:ext cx="25233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98650" y="4745950"/>
              <a:ext cx="25233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3488175" y="4010850"/>
              <a:ext cx="5765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5"/>
            <p:cNvSpPr/>
            <p:nvPr/>
          </p:nvSpPr>
          <p:spPr>
            <a:xfrm>
              <a:off x="3488175" y="4584050"/>
              <a:ext cx="5765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5"/>
            <p:cNvSpPr/>
            <p:nvPr/>
          </p:nvSpPr>
          <p:spPr>
            <a:xfrm>
              <a:off x="3488175" y="4745950"/>
              <a:ext cx="5765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5"/>
            <p:cNvSpPr/>
            <p:nvPr/>
          </p:nvSpPr>
          <p:spPr>
            <a:xfrm>
              <a:off x="7648575" y="2037325"/>
              <a:ext cx="1031700" cy="180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5"/>
            <p:cNvSpPr/>
            <p:nvPr/>
          </p:nvSpPr>
          <p:spPr>
            <a:xfrm>
              <a:off x="7648575" y="2218332"/>
              <a:ext cx="1031700" cy="124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7648575" y="2342924"/>
              <a:ext cx="1031700" cy="1668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15"/>
          <p:cNvGrpSpPr/>
          <p:nvPr/>
        </p:nvGrpSpPr>
        <p:grpSpPr>
          <a:xfrm>
            <a:off x="1031000" y="3038742"/>
            <a:ext cx="263998" cy="263956"/>
            <a:chOff x="1031000" y="3038742"/>
            <a:chExt cx="263998" cy="263956"/>
          </a:xfrm>
        </p:grpSpPr>
        <p:sp>
          <p:nvSpPr>
            <p:cNvPr id="2298" name="Google Shape;229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15"/>
          <p:cNvGrpSpPr/>
          <p:nvPr/>
        </p:nvGrpSpPr>
        <p:grpSpPr>
          <a:xfrm>
            <a:off x="1031000" y="2611917"/>
            <a:ext cx="263998" cy="263956"/>
            <a:chOff x="1031000" y="3038742"/>
            <a:chExt cx="263998" cy="263956"/>
          </a:xfrm>
        </p:grpSpPr>
        <p:sp>
          <p:nvSpPr>
            <p:cNvPr id="2303" name="Google Shape;2303;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15"/>
          <p:cNvGrpSpPr/>
          <p:nvPr/>
        </p:nvGrpSpPr>
        <p:grpSpPr>
          <a:xfrm>
            <a:off x="1031000" y="2185092"/>
            <a:ext cx="263998" cy="263956"/>
            <a:chOff x="1031000" y="3038742"/>
            <a:chExt cx="263998" cy="263956"/>
          </a:xfrm>
        </p:grpSpPr>
        <p:sp>
          <p:nvSpPr>
            <p:cNvPr id="2308" name="Google Shape;230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2" name="Google Shape;2312;p15"/>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13" name="Google Shape;2313;p15"/>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14" name="Google Shape;2314;p15"/>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bg>
      <p:bgPr>
        <a:solidFill>
          <a:schemeClr val="accent6"/>
        </a:solidFill>
      </p:bgPr>
    </p:bg>
    <p:spTree>
      <p:nvGrpSpPr>
        <p:cNvPr id="2315" name="Shape 2315"/>
        <p:cNvGrpSpPr/>
        <p:nvPr/>
      </p:nvGrpSpPr>
      <p:grpSpPr>
        <a:xfrm>
          <a:off x="0" y="0"/>
          <a:ext cx="0" cy="0"/>
          <a:chOff x="0" y="0"/>
          <a:chExt cx="0" cy="0"/>
        </a:xfrm>
      </p:grpSpPr>
      <p:sp>
        <p:nvSpPr>
          <p:cNvPr id="2316" name="Google Shape;2316;p16"/>
          <p:cNvSpPr txBox="1"/>
          <p:nvPr>
            <p:ph idx="1" type="body"/>
          </p:nvPr>
        </p:nvSpPr>
        <p:spPr>
          <a:xfrm>
            <a:off x="4959850" y="1974400"/>
            <a:ext cx="3135900" cy="2417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Clr>
                <a:srgbClr val="FFFFFF"/>
              </a:buClr>
              <a:buSzPts val="1600"/>
              <a:buChar char="●"/>
              <a:defRPr sz="1600">
                <a:solidFill>
                  <a:srgbClr val="FFFFFF"/>
                </a:solidFill>
              </a:defRPr>
            </a:lvl1pPr>
            <a:lvl2pPr indent="-330200" lvl="1" marL="914400" rtl="0" algn="ctr">
              <a:spcBef>
                <a:spcPts val="1600"/>
              </a:spcBef>
              <a:spcAft>
                <a:spcPts val="0"/>
              </a:spcAft>
              <a:buClr>
                <a:srgbClr val="FFFFFF"/>
              </a:buClr>
              <a:buSzPts val="1600"/>
              <a:buChar char="○"/>
              <a:defRPr sz="1600">
                <a:solidFill>
                  <a:srgbClr val="FFFFFF"/>
                </a:solidFill>
              </a:defRPr>
            </a:lvl2pPr>
            <a:lvl3pPr indent="-330200" lvl="2" marL="1371600" rtl="0" algn="ctr">
              <a:spcBef>
                <a:spcPts val="1600"/>
              </a:spcBef>
              <a:spcAft>
                <a:spcPts val="0"/>
              </a:spcAft>
              <a:buClr>
                <a:srgbClr val="FFFFFF"/>
              </a:buClr>
              <a:buSzPts val="1600"/>
              <a:buChar char="■"/>
              <a:defRPr sz="1600">
                <a:solidFill>
                  <a:srgbClr val="FFFFFF"/>
                </a:solidFill>
              </a:defRPr>
            </a:lvl3pPr>
            <a:lvl4pPr indent="-330200" lvl="3" marL="1828800" rtl="0" algn="ctr">
              <a:spcBef>
                <a:spcPts val="1600"/>
              </a:spcBef>
              <a:spcAft>
                <a:spcPts val="0"/>
              </a:spcAft>
              <a:buClr>
                <a:srgbClr val="FFFFFF"/>
              </a:buClr>
              <a:buSzPts val="1600"/>
              <a:buChar char="●"/>
              <a:defRPr sz="1600">
                <a:solidFill>
                  <a:srgbClr val="FFFFFF"/>
                </a:solidFill>
              </a:defRPr>
            </a:lvl4pPr>
            <a:lvl5pPr indent="-330200" lvl="4" marL="2286000" rtl="0" algn="ctr">
              <a:spcBef>
                <a:spcPts val="1600"/>
              </a:spcBef>
              <a:spcAft>
                <a:spcPts val="0"/>
              </a:spcAft>
              <a:buClr>
                <a:srgbClr val="FFFFFF"/>
              </a:buClr>
              <a:buSzPts val="1600"/>
              <a:buChar char="○"/>
              <a:defRPr sz="1600">
                <a:solidFill>
                  <a:srgbClr val="FFFFFF"/>
                </a:solidFill>
              </a:defRPr>
            </a:lvl5pPr>
            <a:lvl6pPr indent="-330200" lvl="5" marL="2743200" rtl="0" algn="ctr">
              <a:spcBef>
                <a:spcPts val="1600"/>
              </a:spcBef>
              <a:spcAft>
                <a:spcPts val="0"/>
              </a:spcAft>
              <a:buClr>
                <a:srgbClr val="FFFFFF"/>
              </a:buClr>
              <a:buSzPts val="1600"/>
              <a:buChar char="■"/>
              <a:defRPr sz="1600">
                <a:solidFill>
                  <a:srgbClr val="FFFFFF"/>
                </a:solidFill>
              </a:defRPr>
            </a:lvl6pPr>
            <a:lvl7pPr indent="-330200" lvl="6" marL="3200400" rtl="0" algn="ctr">
              <a:spcBef>
                <a:spcPts val="1600"/>
              </a:spcBef>
              <a:spcAft>
                <a:spcPts val="0"/>
              </a:spcAft>
              <a:buClr>
                <a:srgbClr val="FFFFFF"/>
              </a:buClr>
              <a:buSzPts val="1600"/>
              <a:buChar char="●"/>
              <a:defRPr sz="1600">
                <a:solidFill>
                  <a:srgbClr val="FFFFFF"/>
                </a:solidFill>
              </a:defRPr>
            </a:lvl7pPr>
            <a:lvl8pPr indent="-330200" lvl="7" marL="3657600" rtl="0" algn="ctr">
              <a:spcBef>
                <a:spcPts val="1600"/>
              </a:spcBef>
              <a:spcAft>
                <a:spcPts val="0"/>
              </a:spcAft>
              <a:buClr>
                <a:srgbClr val="FFFFFF"/>
              </a:buClr>
              <a:buSzPts val="1600"/>
              <a:buChar char="○"/>
              <a:defRPr sz="1600">
                <a:solidFill>
                  <a:srgbClr val="FFFFFF"/>
                </a:solidFill>
              </a:defRPr>
            </a:lvl8pPr>
            <a:lvl9pPr indent="-330200" lvl="8" marL="4114800" rtl="0" algn="ctr">
              <a:spcBef>
                <a:spcPts val="1600"/>
              </a:spcBef>
              <a:spcAft>
                <a:spcPts val="1600"/>
              </a:spcAft>
              <a:buClr>
                <a:srgbClr val="FFFFFF"/>
              </a:buClr>
              <a:buSzPts val="1600"/>
              <a:buChar char="■"/>
              <a:defRPr sz="1600">
                <a:solidFill>
                  <a:srgbClr val="FFFFFF"/>
                </a:solidFill>
              </a:defRPr>
            </a:lvl9pPr>
          </a:lstStyle>
          <a:p/>
        </p:txBody>
      </p:sp>
      <p:sp>
        <p:nvSpPr>
          <p:cNvPr id="2317" name="Google Shape;2317;p16"/>
          <p:cNvSpPr txBox="1"/>
          <p:nvPr>
            <p:ph type="title"/>
          </p:nvPr>
        </p:nvSpPr>
        <p:spPr>
          <a:xfrm>
            <a:off x="4959850" y="1183375"/>
            <a:ext cx="3135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_1_1">
    <p:bg>
      <p:bgPr>
        <a:solidFill>
          <a:schemeClr val="accent6"/>
        </a:solidFill>
      </p:bgPr>
    </p:bg>
    <p:spTree>
      <p:nvGrpSpPr>
        <p:cNvPr id="2318" name="Shape 2318"/>
        <p:cNvGrpSpPr/>
        <p:nvPr/>
      </p:nvGrpSpPr>
      <p:grpSpPr>
        <a:xfrm>
          <a:off x="0" y="0"/>
          <a:ext cx="0" cy="0"/>
          <a:chOff x="0" y="0"/>
          <a:chExt cx="0" cy="0"/>
        </a:xfrm>
      </p:grpSpPr>
      <p:sp>
        <p:nvSpPr>
          <p:cNvPr id="2319" name="Google Shape;2319;p1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0" name="Google Shape;2320;p17"/>
          <p:cNvSpPr txBox="1"/>
          <p:nvPr>
            <p:ph idx="2" type="title"/>
          </p:nvPr>
        </p:nvSpPr>
        <p:spPr>
          <a:xfrm>
            <a:off x="770594"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1" name="Google Shape;2321;p17"/>
          <p:cNvSpPr txBox="1"/>
          <p:nvPr>
            <p:ph idx="1" type="subTitle"/>
          </p:nvPr>
        </p:nvSpPr>
        <p:spPr>
          <a:xfrm>
            <a:off x="770594" y="3529786"/>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2" name="Google Shape;2322;p17"/>
          <p:cNvSpPr txBox="1"/>
          <p:nvPr>
            <p:ph idx="3" type="title"/>
          </p:nvPr>
        </p:nvSpPr>
        <p:spPr>
          <a:xfrm>
            <a:off x="3442651"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3" name="Google Shape;2323;p17"/>
          <p:cNvSpPr txBox="1"/>
          <p:nvPr>
            <p:ph idx="4" type="subTitle"/>
          </p:nvPr>
        </p:nvSpPr>
        <p:spPr>
          <a:xfrm>
            <a:off x="3442651"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4" name="Google Shape;2324;p17"/>
          <p:cNvSpPr txBox="1"/>
          <p:nvPr>
            <p:ph idx="5" type="title"/>
          </p:nvPr>
        </p:nvSpPr>
        <p:spPr>
          <a:xfrm>
            <a:off x="6114706"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5" name="Google Shape;2325;p17"/>
          <p:cNvSpPr txBox="1"/>
          <p:nvPr>
            <p:ph idx="6" type="subTitle"/>
          </p:nvPr>
        </p:nvSpPr>
        <p:spPr>
          <a:xfrm>
            <a:off x="6114706"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6"/>
        </a:solidFill>
      </p:bgPr>
    </p:bg>
    <p:spTree>
      <p:nvGrpSpPr>
        <p:cNvPr id="2326" name="Shape 2326"/>
        <p:cNvGrpSpPr/>
        <p:nvPr/>
      </p:nvGrpSpPr>
      <p:grpSpPr>
        <a:xfrm>
          <a:off x="0" y="0"/>
          <a:ext cx="0" cy="0"/>
          <a:chOff x="0" y="0"/>
          <a:chExt cx="0" cy="0"/>
        </a:xfrm>
      </p:grpSpPr>
      <p:grpSp>
        <p:nvGrpSpPr>
          <p:cNvPr id="2327" name="Google Shape;2327;p18"/>
          <p:cNvGrpSpPr/>
          <p:nvPr/>
        </p:nvGrpSpPr>
        <p:grpSpPr>
          <a:xfrm>
            <a:off x="232963" y="174778"/>
            <a:ext cx="1443946" cy="721968"/>
            <a:chOff x="311697" y="-12"/>
            <a:chExt cx="4437449" cy="2218709"/>
          </a:xfrm>
        </p:grpSpPr>
        <p:sp>
          <p:nvSpPr>
            <p:cNvPr id="2328" name="Google Shape;232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7" name="Google Shape;2657;p18"/>
          <p:cNvGrpSpPr/>
          <p:nvPr/>
        </p:nvGrpSpPr>
        <p:grpSpPr>
          <a:xfrm>
            <a:off x="7969738" y="1388253"/>
            <a:ext cx="1443946" cy="721968"/>
            <a:chOff x="311697" y="-12"/>
            <a:chExt cx="4437449" cy="2218709"/>
          </a:xfrm>
        </p:grpSpPr>
        <p:sp>
          <p:nvSpPr>
            <p:cNvPr id="2658" name="Google Shape;265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7" name="Google Shape;2987;p18"/>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8" name="Google Shape;2988;p18"/>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89" name="Google Shape;2989;p18"/>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990" name="Google Shape;2990;p18"/>
          <p:cNvGrpSpPr/>
          <p:nvPr/>
        </p:nvGrpSpPr>
        <p:grpSpPr>
          <a:xfrm>
            <a:off x="0" y="1474590"/>
            <a:ext cx="9144000" cy="3853085"/>
            <a:chOff x="0" y="1474590"/>
            <a:chExt cx="9144000" cy="3853085"/>
          </a:xfrm>
        </p:grpSpPr>
        <p:sp>
          <p:nvSpPr>
            <p:cNvPr id="2991" name="Google Shape;2991;p18"/>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8"/>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8"/>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8"/>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8"/>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8"/>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7" name="Google Shape;2997;p18"/>
            <p:cNvGrpSpPr/>
            <p:nvPr/>
          </p:nvGrpSpPr>
          <p:grpSpPr>
            <a:xfrm>
              <a:off x="514651" y="1474590"/>
              <a:ext cx="582277" cy="2550888"/>
              <a:chOff x="573900" y="1154950"/>
              <a:chExt cx="538000" cy="2396100"/>
            </a:xfrm>
          </p:grpSpPr>
          <p:sp>
            <p:nvSpPr>
              <p:cNvPr id="2998" name="Google Shape;2998;p18"/>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8"/>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8"/>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8"/>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8"/>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8"/>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8"/>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8"/>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BODY_1_1_1_1">
    <p:bg>
      <p:bgPr>
        <a:solidFill>
          <a:schemeClr val="accent6"/>
        </a:solidFill>
      </p:bgPr>
    </p:bg>
    <p:spTree>
      <p:nvGrpSpPr>
        <p:cNvPr id="3006" name="Shape 3006"/>
        <p:cNvGrpSpPr/>
        <p:nvPr/>
      </p:nvGrpSpPr>
      <p:grpSpPr>
        <a:xfrm>
          <a:off x="0" y="0"/>
          <a:ext cx="0" cy="0"/>
          <a:chOff x="0" y="0"/>
          <a:chExt cx="0" cy="0"/>
        </a:xfrm>
      </p:grpSpPr>
      <p:sp>
        <p:nvSpPr>
          <p:cNvPr id="3007" name="Google Shape;3007;p1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8" name="Google Shape;3008;p19"/>
          <p:cNvSpPr txBox="1"/>
          <p:nvPr>
            <p:ph idx="2" type="title"/>
          </p:nvPr>
        </p:nvSpPr>
        <p:spPr>
          <a:xfrm>
            <a:off x="159817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09" name="Google Shape;3009;p19"/>
          <p:cNvSpPr txBox="1"/>
          <p:nvPr>
            <p:ph idx="1" type="subTitle"/>
          </p:nvPr>
        </p:nvSpPr>
        <p:spPr>
          <a:xfrm>
            <a:off x="159817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0" name="Google Shape;3010;p19"/>
          <p:cNvSpPr txBox="1"/>
          <p:nvPr>
            <p:ph idx="3" type="title"/>
          </p:nvPr>
        </p:nvSpPr>
        <p:spPr>
          <a:xfrm>
            <a:off x="159817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1" name="Google Shape;3011;p19"/>
          <p:cNvSpPr txBox="1"/>
          <p:nvPr>
            <p:ph idx="4" type="subTitle"/>
          </p:nvPr>
        </p:nvSpPr>
        <p:spPr>
          <a:xfrm>
            <a:off x="159817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2" name="Google Shape;3012;p19"/>
          <p:cNvSpPr txBox="1"/>
          <p:nvPr>
            <p:ph idx="5" type="title"/>
          </p:nvPr>
        </p:nvSpPr>
        <p:spPr>
          <a:xfrm>
            <a:off x="574422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3" name="Google Shape;3013;p19"/>
          <p:cNvSpPr txBox="1"/>
          <p:nvPr>
            <p:ph idx="6" type="subTitle"/>
          </p:nvPr>
        </p:nvSpPr>
        <p:spPr>
          <a:xfrm>
            <a:off x="574422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4" name="Google Shape;3014;p19"/>
          <p:cNvSpPr txBox="1"/>
          <p:nvPr>
            <p:ph idx="7" type="title"/>
          </p:nvPr>
        </p:nvSpPr>
        <p:spPr>
          <a:xfrm>
            <a:off x="574422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5" name="Google Shape;3015;p19"/>
          <p:cNvSpPr txBox="1"/>
          <p:nvPr>
            <p:ph idx="8" type="subTitle"/>
          </p:nvPr>
        </p:nvSpPr>
        <p:spPr>
          <a:xfrm>
            <a:off x="574422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accent6"/>
        </a:solidFill>
      </p:bgPr>
    </p:bg>
    <p:spTree>
      <p:nvGrpSpPr>
        <p:cNvPr id="3016" name="Shape 3016"/>
        <p:cNvGrpSpPr/>
        <p:nvPr/>
      </p:nvGrpSpPr>
      <p:grpSpPr>
        <a:xfrm>
          <a:off x="0" y="0"/>
          <a:ext cx="0" cy="0"/>
          <a:chOff x="0" y="0"/>
          <a:chExt cx="0" cy="0"/>
        </a:xfrm>
      </p:grpSpPr>
      <p:sp>
        <p:nvSpPr>
          <p:cNvPr id="3017" name="Google Shape;3017;p20"/>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18" name="Google Shape;3018;p20"/>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019" name="Google Shape;3019;p20"/>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020" name="Google Shape;3020;p20"/>
          <p:cNvGrpSpPr/>
          <p:nvPr/>
        </p:nvGrpSpPr>
        <p:grpSpPr>
          <a:xfrm>
            <a:off x="1849188" y="277203"/>
            <a:ext cx="1443946" cy="721968"/>
            <a:chOff x="311697" y="-12"/>
            <a:chExt cx="4437449" cy="2218709"/>
          </a:xfrm>
        </p:grpSpPr>
        <p:sp>
          <p:nvSpPr>
            <p:cNvPr id="3021" name="Google Shape;3021;p20"/>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0"/>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0"/>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0"/>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0"/>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0"/>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0"/>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0"/>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0"/>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0"/>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0"/>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0"/>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0"/>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0"/>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0"/>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0"/>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0"/>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0"/>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0"/>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0"/>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0"/>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0"/>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0"/>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0"/>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0"/>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0"/>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0"/>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0"/>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0"/>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0"/>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0"/>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0"/>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0"/>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0"/>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0"/>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0"/>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0"/>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0"/>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0"/>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0"/>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0"/>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0"/>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0"/>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0"/>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0"/>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0"/>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0"/>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0"/>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0"/>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0"/>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0"/>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0"/>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0"/>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0"/>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0"/>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0"/>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0"/>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0"/>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0"/>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0"/>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0"/>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0"/>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0"/>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0"/>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0"/>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0"/>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0"/>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0"/>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0"/>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0"/>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0"/>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0"/>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0"/>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0"/>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0"/>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0"/>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0"/>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0"/>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0"/>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0"/>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0"/>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0"/>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0"/>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0"/>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0"/>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0"/>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0"/>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0"/>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0"/>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0"/>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0"/>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0"/>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0"/>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0"/>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0"/>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0"/>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0"/>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0"/>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0"/>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0"/>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0" name="Google Shape;3350;p20"/>
          <p:cNvGrpSpPr/>
          <p:nvPr/>
        </p:nvGrpSpPr>
        <p:grpSpPr>
          <a:xfrm>
            <a:off x="-387375" y="2038775"/>
            <a:ext cx="9531425" cy="3274175"/>
            <a:chOff x="-387375" y="2038775"/>
            <a:chExt cx="9531425" cy="3274175"/>
          </a:xfrm>
        </p:grpSpPr>
        <p:grpSp>
          <p:nvGrpSpPr>
            <p:cNvPr id="3351" name="Google Shape;3351;p20"/>
            <p:cNvGrpSpPr/>
            <p:nvPr/>
          </p:nvGrpSpPr>
          <p:grpSpPr>
            <a:xfrm>
              <a:off x="7767451" y="3282676"/>
              <a:ext cx="831787" cy="721972"/>
              <a:chOff x="2788951" y="3310126"/>
              <a:chExt cx="831787" cy="721972"/>
            </a:xfrm>
          </p:grpSpPr>
          <p:sp>
            <p:nvSpPr>
              <p:cNvPr id="3352" name="Google Shape;3352;p20"/>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0"/>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0"/>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0"/>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0"/>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0"/>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0"/>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0"/>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0"/>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0"/>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0"/>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0"/>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0"/>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0"/>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0"/>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0"/>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0"/>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0"/>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0"/>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0"/>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0"/>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0"/>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0"/>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0"/>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0"/>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0"/>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0"/>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0"/>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0"/>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0"/>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0"/>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0"/>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0"/>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0"/>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0"/>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0"/>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0"/>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0"/>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0"/>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0"/>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0"/>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0"/>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0"/>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0"/>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0"/>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0"/>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0"/>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0"/>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0" name="Google Shape;3400;p20"/>
            <p:cNvGrpSpPr/>
            <p:nvPr/>
          </p:nvGrpSpPr>
          <p:grpSpPr>
            <a:xfrm>
              <a:off x="-387375" y="2038775"/>
              <a:ext cx="9531425" cy="3274175"/>
              <a:chOff x="-387375" y="2038775"/>
              <a:chExt cx="9531425" cy="3274175"/>
            </a:xfrm>
          </p:grpSpPr>
          <p:grpSp>
            <p:nvGrpSpPr>
              <p:cNvPr id="3401" name="Google Shape;3401;p20"/>
              <p:cNvGrpSpPr/>
              <p:nvPr/>
            </p:nvGrpSpPr>
            <p:grpSpPr>
              <a:xfrm>
                <a:off x="-98650" y="4010850"/>
                <a:ext cx="9242700" cy="1302100"/>
                <a:chOff x="-98650" y="4010850"/>
                <a:chExt cx="9242700" cy="1302100"/>
              </a:xfrm>
            </p:grpSpPr>
            <p:sp>
              <p:nvSpPr>
                <p:cNvPr id="3402" name="Google Shape;3402;p20"/>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0"/>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0"/>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5" name="Google Shape;3405;p20"/>
              <p:cNvGrpSpPr/>
              <p:nvPr/>
            </p:nvGrpSpPr>
            <p:grpSpPr>
              <a:xfrm>
                <a:off x="-387375" y="2038775"/>
                <a:ext cx="1722000" cy="578125"/>
                <a:chOff x="-387375" y="2038775"/>
                <a:chExt cx="1722000" cy="578125"/>
              </a:xfrm>
            </p:grpSpPr>
            <p:sp>
              <p:nvSpPr>
                <p:cNvPr id="3406" name="Google Shape;3406;p20"/>
                <p:cNvSpPr/>
                <p:nvPr/>
              </p:nvSpPr>
              <p:spPr>
                <a:xfrm>
                  <a:off x="-387375" y="2038775"/>
                  <a:ext cx="1722000" cy="209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0"/>
                <p:cNvSpPr/>
                <p:nvPr/>
              </p:nvSpPr>
              <p:spPr>
                <a:xfrm>
                  <a:off x="-387375" y="2254000"/>
                  <a:ext cx="1722000" cy="92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0"/>
                <p:cNvSpPr/>
                <p:nvPr/>
              </p:nvSpPr>
              <p:spPr>
                <a:xfrm>
                  <a:off x="-387375" y="2352900"/>
                  <a:ext cx="1722000" cy="264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12"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7" name="Google Shape;727;p3"/>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8" name="Google Shape;728;p3"/>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29" name="Google Shape;729;p3"/>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BODY_1_1_2">
    <p:bg>
      <p:bgPr>
        <a:solidFill>
          <a:schemeClr val="accent6"/>
        </a:solidFill>
      </p:bgPr>
    </p:bg>
    <p:spTree>
      <p:nvGrpSpPr>
        <p:cNvPr id="3409" name="Shape 3409"/>
        <p:cNvGrpSpPr/>
        <p:nvPr/>
      </p:nvGrpSpPr>
      <p:grpSpPr>
        <a:xfrm>
          <a:off x="0" y="0"/>
          <a:ext cx="0" cy="0"/>
          <a:chOff x="0" y="0"/>
          <a:chExt cx="0" cy="0"/>
        </a:xfrm>
      </p:grpSpPr>
      <p:sp>
        <p:nvSpPr>
          <p:cNvPr id="3410" name="Google Shape;3410;p2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1" name="Google Shape;3411;p21"/>
          <p:cNvSpPr txBox="1"/>
          <p:nvPr>
            <p:ph idx="2" type="title"/>
          </p:nvPr>
        </p:nvSpPr>
        <p:spPr>
          <a:xfrm>
            <a:off x="8175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2" name="Google Shape;3412;p21"/>
          <p:cNvSpPr txBox="1"/>
          <p:nvPr>
            <p:ph idx="1" type="subTitle"/>
          </p:nvPr>
        </p:nvSpPr>
        <p:spPr>
          <a:xfrm>
            <a:off x="8175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3" name="Google Shape;3413;p21"/>
          <p:cNvSpPr txBox="1"/>
          <p:nvPr>
            <p:ph idx="3" type="title"/>
          </p:nvPr>
        </p:nvSpPr>
        <p:spPr>
          <a:xfrm>
            <a:off x="34099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4" name="Google Shape;3414;p21"/>
          <p:cNvSpPr txBox="1"/>
          <p:nvPr>
            <p:ph idx="4" type="subTitle"/>
          </p:nvPr>
        </p:nvSpPr>
        <p:spPr>
          <a:xfrm>
            <a:off x="34099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5" name="Google Shape;3415;p21"/>
          <p:cNvSpPr txBox="1"/>
          <p:nvPr>
            <p:ph idx="5" type="title"/>
          </p:nvPr>
        </p:nvSpPr>
        <p:spPr>
          <a:xfrm>
            <a:off x="60023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6" name="Google Shape;3416;p21"/>
          <p:cNvSpPr txBox="1"/>
          <p:nvPr>
            <p:ph idx="6" type="subTitle"/>
          </p:nvPr>
        </p:nvSpPr>
        <p:spPr>
          <a:xfrm>
            <a:off x="60023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7" name="Google Shape;3417;p21"/>
          <p:cNvSpPr txBox="1"/>
          <p:nvPr>
            <p:ph idx="7" type="title"/>
          </p:nvPr>
        </p:nvSpPr>
        <p:spPr>
          <a:xfrm>
            <a:off x="8175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8" name="Google Shape;3418;p21"/>
          <p:cNvSpPr txBox="1"/>
          <p:nvPr>
            <p:ph idx="8" type="subTitle"/>
          </p:nvPr>
        </p:nvSpPr>
        <p:spPr>
          <a:xfrm>
            <a:off x="8175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9" name="Google Shape;3419;p21"/>
          <p:cNvSpPr txBox="1"/>
          <p:nvPr>
            <p:ph idx="9" type="title"/>
          </p:nvPr>
        </p:nvSpPr>
        <p:spPr>
          <a:xfrm>
            <a:off x="34099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0" name="Google Shape;3420;p21"/>
          <p:cNvSpPr txBox="1"/>
          <p:nvPr>
            <p:ph idx="13" type="subTitle"/>
          </p:nvPr>
        </p:nvSpPr>
        <p:spPr>
          <a:xfrm>
            <a:off x="34099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21" name="Google Shape;3421;p21"/>
          <p:cNvSpPr txBox="1"/>
          <p:nvPr>
            <p:ph idx="14" type="title"/>
          </p:nvPr>
        </p:nvSpPr>
        <p:spPr>
          <a:xfrm>
            <a:off x="60023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2" name="Google Shape;3422;p21"/>
          <p:cNvSpPr txBox="1"/>
          <p:nvPr>
            <p:ph idx="15" type="subTitle"/>
          </p:nvPr>
        </p:nvSpPr>
        <p:spPr>
          <a:xfrm>
            <a:off x="60023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2">
    <p:bg>
      <p:bgPr>
        <a:solidFill>
          <a:schemeClr val="accent6"/>
        </a:solidFill>
      </p:bgPr>
    </p:bg>
    <p:spTree>
      <p:nvGrpSpPr>
        <p:cNvPr id="3423" name="Shape 3423"/>
        <p:cNvGrpSpPr/>
        <p:nvPr/>
      </p:nvGrpSpPr>
      <p:grpSpPr>
        <a:xfrm>
          <a:off x="0" y="0"/>
          <a:ext cx="0" cy="0"/>
          <a:chOff x="0" y="0"/>
          <a:chExt cx="0" cy="0"/>
        </a:xfrm>
      </p:grpSpPr>
      <p:sp>
        <p:nvSpPr>
          <p:cNvPr id="3424" name="Google Shape;3424;p22"/>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25" name="Google Shape;3425;p22"/>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26" name="Google Shape;3426;p22"/>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27" name="Google Shape;3427;p22"/>
          <p:cNvGrpSpPr/>
          <p:nvPr/>
        </p:nvGrpSpPr>
        <p:grpSpPr>
          <a:xfrm>
            <a:off x="8248063" y="1554103"/>
            <a:ext cx="1443946" cy="721968"/>
            <a:chOff x="311697" y="-12"/>
            <a:chExt cx="4437449" cy="2218709"/>
          </a:xfrm>
        </p:grpSpPr>
        <p:sp>
          <p:nvSpPr>
            <p:cNvPr id="3428" name="Google Shape;342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7" name="Google Shape;3757;p22"/>
          <p:cNvGrpSpPr/>
          <p:nvPr/>
        </p:nvGrpSpPr>
        <p:grpSpPr>
          <a:xfrm>
            <a:off x="-475087" y="219803"/>
            <a:ext cx="1443946" cy="721968"/>
            <a:chOff x="311697" y="-12"/>
            <a:chExt cx="4437449" cy="2218709"/>
          </a:xfrm>
        </p:grpSpPr>
        <p:sp>
          <p:nvSpPr>
            <p:cNvPr id="3758" name="Google Shape;375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7" name="Google Shape;4087;p22"/>
          <p:cNvGrpSpPr/>
          <p:nvPr/>
        </p:nvGrpSpPr>
        <p:grpSpPr>
          <a:xfrm>
            <a:off x="-387375" y="2038775"/>
            <a:ext cx="1722000" cy="3104450"/>
            <a:chOff x="-387375" y="2038775"/>
            <a:chExt cx="1722000" cy="3104450"/>
          </a:xfrm>
        </p:grpSpPr>
        <p:sp>
          <p:nvSpPr>
            <p:cNvPr id="4088" name="Google Shape;4088;p22"/>
            <p:cNvSpPr/>
            <p:nvPr/>
          </p:nvSpPr>
          <p:spPr>
            <a:xfrm>
              <a:off x="-387375" y="2038775"/>
              <a:ext cx="17220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2"/>
            <p:cNvSpPr/>
            <p:nvPr/>
          </p:nvSpPr>
          <p:spPr>
            <a:xfrm>
              <a:off x="-387375" y="2442933"/>
              <a:ext cx="17220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2"/>
            <p:cNvSpPr/>
            <p:nvPr/>
          </p:nvSpPr>
          <p:spPr>
            <a:xfrm>
              <a:off x="-387375" y="2623825"/>
              <a:ext cx="1722000" cy="25194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22"/>
          <p:cNvGrpSpPr/>
          <p:nvPr/>
        </p:nvGrpSpPr>
        <p:grpSpPr>
          <a:xfrm>
            <a:off x="2424675" y="3715725"/>
            <a:ext cx="6719400" cy="1426850"/>
            <a:chOff x="2424675" y="3715725"/>
            <a:chExt cx="6719400" cy="1426850"/>
          </a:xfrm>
        </p:grpSpPr>
        <p:sp>
          <p:nvSpPr>
            <p:cNvPr id="4092" name="Google Shape;4092;p22"/>
            <p:cNvSpPr/>
            <p:nvPr/>
          </p:nvSpPr>
          <p:spPr>
            <a:xfrm>
              <a:off x="2424675" y="3715725"/>
              <a:ext cx="67194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2"/>
            <p:cNvSpPr/>
            <p:nvPr/>
          </p:nvSpPr>
          <p:spPr>
            <a:xfrm>
              <a:off x="2424675" y="4119883"/>
              <a:ext cx="67194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2"/>
            <p:cNvSpPr/>
            <p:nvPr/>
          </p:nvSpPr>
          <p:spPr>
            <a:xfrm>
              <a:off x="2424675" y="4300775"/>
              <a:ext cx="6719400" cy="84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1">
    <p:bg>
      <p:bgPr>
        <a:solidFill>
          <a:schemeClr val="accent6"/>
        </a:solidFill>
      </p:bgPr>
    </p:bg>
    <p:spTree>
      <p:nvGrpSpPr>
        <p:cNvPr id="4095" name="Shape 4095"/>
        <p:cNvGrpSpPr/>
        <p:nvPr/>
      </p:nvGrpSpPr>
      <p:grpSpPr>
        <a:xfrm>
          <a:off x="0" y="0"/>
          <a:ext cx="0" cy="0"/>
          <a:chOff x="0" y="0"/>
          <a:chExt cx="0" cy="0"/>
        </a:xfrm>
      </p:grpSpPr>
      <p:sp>
        <p:nvSpPr>
          <p:cNvPr id="4096" name="Google Shape;4096;p23"/>
          <p:cNvSpPr txBox="1"/>
          <p:nvPr>
            <p:ph type="title"/>
          </p:nvPr>
        </p:nvSpPr>
        <p:spPr>
          <a:xfrm>
            <a:off x="1334700" y="839125"/>
            <a:ext cx="6474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97" name="Google Shape;4097;p23"/>
          <p:cNvSpPr txBox="1"/>
          <p:nvPr>
            <p:ph idx="1" type="subTitle"/>
          </p:nvPr>
        </p:nvSpPr>
        <p:spPr>
          <a:xfrm>
            <a:off x="2466750" y="1760850"/>
            <a:ext cx="4210500" cy="133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98" name="Google Shape;4098;p23"/>
          <p:cNvSpPr txBox="1"/>
          <p:nvPr/>
        </p:nvSpPr>
        <p:spPr>
          <a:xfrm>
            <a:off x="2568900" y="3737600"/>
            <a:ext cx="4006200" cy="6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Advent Pro"/>
                <a:ea typeface="Advent Pro"/>
                <a:cs typeface="Advent Pro"/>
                <a:sym typeface="Advent Pro"/>
              </a:rPr>
              <a:t>CREDITS: This presentation template was created by Slidesgo, including icons by Flaticon, and infographics &amp; images by Freepik.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spTree>
      <p:nvGrpSpPr>
        <p:cNvPr id="4099" name="Shape 4099"/>
        <p:cNvGrpSpPr/>
        <p:nvPr/>
      </p:nvGrpSpPr>
      <p:grpSpPr>
        <a:xfrm>
          <a:off x="0" y="0"/>
          <a:ext cx="0" cy="0"/>
          <a:chOff x="0" y="0"/>
          <a:chExt cx="0" cy="0"/>
        </a:xfrm>
      </p:grpSpPr>
      <p:grpSp>
        <p:nvGrpSpPr>
          <p:cNvPr id="4100" name="Google Shape;4100;p24"/>
          <p:cNvGrpSpPr/>
          <p:nvPr/>
        </p:nvGrpSpPr>
        <p:grpSpPr>
          <a:xfrm>
            <a:off x="0" y="1474590"/>
            <a:ext cx="9144000" cy="3853085"/>
            <a:chOff x="0" y="1474590"/>
            <a:chExt cx="9144000" cy="3853085"/>
          </a:xfrm>
        </p:grpSpPr>
        <p:grpSp>
          <p:nvGrpSpPr>
            <p:cNvPr id="4101" name="Google Shape;4101;p24"/>
            <p:cNvGrpSpPr/>
            <p:nvPr/>
          </p:nvGrpSpPr>
          <p:grpSpPr>
            <a:xfrm>
              <a:off x="1147578" y="2986377"/>
              <a:ext cx="973077" cy="1033483"/>
              <a:chOff x="7230575" y="3501811"/>
              <a:chExt cx="1540410" cy="1636035"/>
            </a:xfrm>
          </p:grpSpPr>
          <p:grpSp>
            <p:nvGrpSpPr>
              <p:cNvPr id="4102" name="Google Shape;4102;p24"/>
              <p:cNvGrpSpPr/>
              <p:nvPr/>
            </p:nvGrpSpPr>
            <p:grpSpPr>
              <a:xfrm>
                <a:off x="7655512" y="4362305"/>
                <a:ext cx="775528" cy="775540"/>
                <a:chOff x="7655512" y="4362305"/>
                <a:chExt cx="775528" cy="775540"/>
              </a:xfrm>
            </p:grpSpPr>
            <p:sp>
              <p:nvSpPr>
                <p:cNvPr id="4103" name="Google Shape;4103;p24"/>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4"/>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4"/>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4"/>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4"/>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4"/>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4"/>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4"/>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4"/>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4"/>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4"/>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4"/>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4"/>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4"/>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4"/>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4"/>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4"/>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4"/>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4"/>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4"/>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4"/>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4"/>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4"/>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4"/>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4"/>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4"/>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4"/>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4"/>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4"/>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4"/>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4"/>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4"/>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4"/>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4"/>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4"/>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4"/>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4"/>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4"/>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1" name="Google Shape;4141;p24"/>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4"/>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4"/>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4"/>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4"/>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4"/>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4"/>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8" name="Google Shape;4148;p24"/>
              <p:cNvGrpSpPr/>
              <p:nvPr/>
            </p:nvGrpSpPr>
            <p:grpSpPr>
              <a:xfrm>
                <a:off x="7230575" y="3501811"/>
                <a:ext cx="1540410" cy="860514"/>
                <a:chOff x="7230575" y="3501811"/>
                <a:chExt cx="1540410" cy="860514"/>
              </a:xfrm>
            </p:grpSpPr>
            <p:sp>
              <p:nvSpPr>
                <p:cNvPr id="4149" name="Google Shape;4149;p24"/>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4"/>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4"/>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4"/>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4"/>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4"/>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4"/>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4"/>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4"/>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4"/>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4"/>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4"/>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4"/>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4"/>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4"/>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4"/>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4"/>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4"/>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4"/>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4"/>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4"/>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4"/>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4"/>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4"/>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4"/>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4"/>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4"/>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4"/>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4"/>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4"/>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4"/>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4"/>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4"/>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4"/>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4"/>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4"/>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4"/>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4"/>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4"/>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4"/>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4"/>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4"/>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4"/>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4"/>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4"/>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4"/>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4"/>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4"/>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4"/>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4"/>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4"/>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4"/>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4"/>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4"/>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4"/>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4"/>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4"/>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4"/>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4"/>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4"/>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4"/>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4"/>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4"/>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4"/>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4"/>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4"/>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4"/>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4"/>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4"/>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4"/>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4"/>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4"/>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4"/>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4"/>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4"/>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4"/>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4"/>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4"/>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4"/>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4"/>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4"/>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4"/>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4"/>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4"/>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4"/>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4"/>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4"/>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4"/>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4"/>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4"/>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4"/>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4"/>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4"/>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4"/>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4"/>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4"/>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4"/>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4"/>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4"/>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4"/>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4"/>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4"/>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4"/>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4"/>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4"/>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4"/>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4"/>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4"/>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4"/>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4"/>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4"/>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4"/>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4"/>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4"/>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4"/>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4"/>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4"/>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4"/>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4"/>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4"/>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4"/>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4"/>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4"/>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4"/>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4"/>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4"/>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4"/>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4"/>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4"/>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4"/>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4"/>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4"/>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4"/>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4"/>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4"/>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4"/>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4"/>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4"/>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4"/>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8" name="Google Shape;4288;p24"/>
            <p:cNvGrpSpPr/>
            <p:nvPr/>
          </p:nvGrpSpPr>
          <p:grpSpPr>
            <a:xfrm>
              <a:off x="414191" y="3387487"/>
              <a:ext cx="636299" cy="675799"/>
              <a:chOff x="6163859" y="4325295"/>
              <a:chExt cx="1007280" cy="1069810"/>
            </a:xfrm>
          </p:grpSpPr>
          <p:sp>
            <p:nvSpPr>
              <p:cNvPr id="4289" name="Google Shape;4289;p24"/>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4"/>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4"/>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4"/>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4"/>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4"/>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4"/>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4"/>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4"/>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4"/>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4"/>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4"/>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4"/>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4"/>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4"/>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4"/>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4"/>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4"/>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4"/>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4"/>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4"/>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4"/>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4"/>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4"/>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4"/>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4"/>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4"/>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4"/>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4"/>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4"/>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4"/>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4"/>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4"/>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4"/>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4"/>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4"/>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4"/>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4"/>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4"/>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4"/>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4"/>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4"/>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4"/>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4"/>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4"/>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4"/>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4"/>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4"/>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4"/>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4"/>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4"/>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4"/>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4"/>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4"/>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4"/>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4"/>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4"/>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4"/>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4"/>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4"/>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4"/>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4"/>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4"/>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4"/>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4"/>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4"/>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4"/>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4"/>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4"/>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4"/>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4"/>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4"/>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4"/>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4"/>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4"/>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4"/>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4"/>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4"/>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4"/>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4"/>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4"/>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4"/>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4"/>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4"/>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4"/>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4"/>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4"/>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4"/>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4"/>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4"/>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4"/>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4"/>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4"/>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4"/>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4"/>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4"/>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4"/>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4"/>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4"/>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4"/>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4"/>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4"/>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4"/>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4"/>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4"/>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4"/>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4"/>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4"/>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4"/>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4"/>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4"/>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4"/>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4"/>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4"/>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4"/>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4"/>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4"/>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4"/>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4"/>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4"/>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4"/>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4"/>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4"/>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4"/>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4"/>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4"/>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4"/>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4"/>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4"/>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4"/>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4"/>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4"/>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4"/>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4"/>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4"/>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4"/>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4"/>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4"/>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4"/>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4"/>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4"/>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4"/>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4"/>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4"/>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4"/>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4"/>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4"/>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4"/>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4"/>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4"/>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4"/>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4"/>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4"/>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4"/>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4"/>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4"/>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4"/>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4"/>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4"/>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4"/>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4"/>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4"/>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4"/>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4"/>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4"/>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4"/>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4"/>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4"/>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4"/>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4"/>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4"/>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4"/>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4"/>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4"/>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4"/>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4"/>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4"/>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4"/>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4"/>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4"/>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4"/>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4"/>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4"/>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4"/>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3" name="Google Shape;4473;p24"/>
            <p:cNvGrpSpPr/>
            <p:nvPr/>
          </p:nvGrpSpPr>
          <p:grpSpPr>
            <a:xfrm flipH="1">
              <a:off x="0" y="1474590"/>
              <a:ext cx="9144000" cy="3853085"/>
              <a:chOff x="0" y="1474590"/>
              <a:chExt cx="9144000" cy="3853085"/>
            </a:xfrm>
          </p:grpSpPr>
          <p:sp>
            <p:nvSpPr>
              <p:cNvPr id="4474" name="Google Shape;4474;p24"/>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4"/>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4"/>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4"/>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4"/>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4"/>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0" name="Google Shape;4480;p24"/>
              <p:cNvGrpSpPr/>
              <p:nvPr/>
            </p:nvGrpSpPr>
            <p:grpSpPr>
              <a:xfrm>
                <a:off x="514651" y="1474590"/>
                <a:ext cx="582277" cy="2550888"/>
                <a:chOff x="573900" y="1154950"/>
                <a:chExt cx="538000" cy="2396100"/>
              </a:xfrm>
            </p:grpSpPr>
            <p:sp>
              <p:nvSpPr>
                <p:cNvPr id="4481" name="Google Shape;4481;p24"/>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4"/>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4"/>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4"/>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4"/>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4"/>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4"/>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4"/>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9" name="Google Shape;4489;p24"/>
            <p:cNvSpPr/>
            <p:nvPr/>
          </p:nvSpPr>
          <p:spPr>
            <a:xfrm>
              <a:off x="4159775" y="4005175"/>
              <a:ext cx="1250700" cy="132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spTree>
      <p:nvGrpSpPr>
        <p:cNvPr id="4490" name="Shape 4490"/>
        <p:cNvGrpSpPr/>
        <p:nvPr/>
      </p:nvGrpSpPr>
      <p:grpSpPr>
        <a:xfrm>
          <a:off x="0" y="0"/>
          <a:ext cx="0" cy="0"/>
          <a:chOff x="0" y="0"/>
          <a:chExt cx="0" cy="0"/>
        </a:xfrm>
      </p:grpSpPr>
      <p:grpSp>
        <p:nvGrpSpPr>
          <p:cNvPr id="4491" name="Google Shape;4491;p25"/>
          <p:cNvGrpSpPr/>
          <p:nvPr/>
        </p:nvGrpSpPr>
        <p:grpSpPr>
          <a:xfrm flipH="1">
            <a:off x="8293513" y="2942503"/>
            <a:ext cx="1443946" cy="721968"/>
            <a:chOff x="311697" y="-12"/>
            <a:chExt cx="4437449" cy="2218709"/>
          </a:xfrm>
        </p:grpSpPr>
        <p:sp>
          <p:nvSpPr>
            <p:cNvPr id="4492" name="Google Shape;449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1" name="Google Shape;4821;p25"/>
          <p:cNvGrpSpPr/>
          <p:nvPr/>
        </p:nvGrpSpPr>
        <p:grpSpPr>
          <a:xfrm flipH="1">
            <a:off x="-1055437" y="935378"/>
            <a:ext cx="1443946" cy="721968"/>
            <a:chOff x="311697" y="-12"/>
            <a:chExt cx="4437449" cy="2218709"/>
          </a:xfrm>
        </p:grpSpPr>
        <p:sp>
          <p:nvSpPr>
            <p:cNvPr id="4822" name="Google Shape;482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1" name="Google Shape;5151;p25"/>
          <p:cNvGrpSpPr/>
          <p:nvPr/>
        </p:nvGrpSpPr>
        <p:grpSpPr>
          <a:xfrm flipH="1">
            <a:off x="4062359" y="461843"/>
            <a:ext cx="1019282" cy="509637"/>
            <a:chOff x="311697" y="-12"/>
            <a:chExt cx="4437449" cy="2218709"/>
          </a:xfrm>
        </p:grpSpPr>
        <p:sp>
          <p:nvSpPr>
            <p:cNvPr id="5152" name="Google Shape;515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5481" name="Shape 5481"/>
        <p:cNvGrpSpPr/>
        <p:nvPr/>
      </p:nvGrpSpPr>
      <p:grpSpPr>
        <a:xfrm>
          <a:off x="0" y="0"/>
          <a:ext cx="0" cy="0"/>
          <a:chOff x="0" y="0"/>
          <a:chExt cx="0" cy="0"/>
        </a:xfrm>
      </p:grpSpPr>
      <p:sp>
        <p:nvSpPr>
          <p:cNvPr id="5482" name="Google Shape;5482;p26"/>
          <p:cNvSpPr txBox="1"/>
          <p:nvPr>
            <p:ph idx="1" type="body"/>
          </p:nvPr>
        </p:nvSpPr>
        <p:spPr>
          <a:xfrm>
            <a:off x="616975" y="1302400"/>
            <a:ext cx="39741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3" name="Google Shape;5483;p26"/>
          <p:cNvSpPr txBox="1"/>
          <p:nvPr>
            <p:ph idx="2" type="body"/>
          </p:nvPr>
        </p:nvSpPr>
        <p:spPr>
          <a:xfrm>
            <a:off x="4419600" y="1302400"/>
            <a:ext cx="41148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atin typeface="Advent Pro"/>
                <a:ea typeface="Advent Pro"/>
                <a:cs typeface="Advent Pro"/>
                <a:sym typeface="Advent Pro"/>
              </a:defRPr>
            </a:lvl1pPr>
            <a:lvl2pPr indent="-330200" lvl="1" marL="914400" rtl="0">
              <a:spcBef>
                <a:spcPts val="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4" name="Google Shape;5484;p2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0" name="Shape 730"/>
        <p:cNvGrpSpPr/>
        <p:nvPr/>
      </p:nvGrpSpPr>
      <p:grpSpPr>
        <a:xfrm>
          <a:off x="0" y="0"/>
          <a:ext cx="0" cy="0"/>
          <a:chOff x="0" y="0"/>
          <a:chExt cx="0" cy="0"/>
        </a:xfrm>
      </p:grpSpPr>
      <p:sp>
        <p:nvSpPr>
          <p:cNvPr id="731" name="Google Shape;731;p4"/>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2" name="Google Shape;732;p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3" name="Shape 733"/>
        <p:cNvGrpSpPr/>
        <p:nvPr/>
      </p:nvGrpSpPr>
      <p:grpSpPr>
        <a:xfrm>
          <a:off x="0" y="0"/>
          <a:ext cx="0" cy="0"/>
          <a:chOff x="0" y="0"/>
          <a:chExt cx="0" cy="0"/>
        </a:xfrm>
      </p:grpSpPr>
      <p:sp>
        <p:nvSpPr>
          <p:cNvPr id="734" name="Google Shape;734;p5"/>
          <p:cNvSpPr txBox="1"/>
          <p:nvPr>
            <p:ph idx="1" type="subTitle"/>
          </p:nvPr>
        </p:nvSpPr>
        <p:spPr>
          <a:xfrm>
            <a:off x="15240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5" name="Google Shape;735;p5"/>
          <p:cNvSpPr txBox="1"/>
          <p:nvPr>
            <p:ph idx="2" type="subTitle"/>
          </p:nvPr>
        </p:nvSpPr>
        <p:spPr>
          <a:xfrm>
            <a:off x="15240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6" name="Google Shape;736;p5"/>
          <p:cNvSpPr txBox="1"/>
          <p:nvPr>
            <p:ph idx="3" type="subTitle"/>
          </p:nvPr>
        </p:nvSpPr>
        <p:spPr>
          <a:xfrm>
            <a:off x="48768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7" name="Google Shape;737;p5"/>
          <p:cNvSpPr txBox="1"/>
          <p:nvPr>
            <p:ph idx="4" type="subTitle"/>
          </p:nvPr>
        </p:nvSpPr>
        <p:spPr>
          <a:xfrm>
            <a:off x="48768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8" name="Google Shape;738;p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9" name="Shape 739"/>
        <p:cNvGrpSpPr/>
        <p:nvPr/>
      </p:nvGrpSpPr>
      <p:grpSpPr>
        <a:xfrm>
          <a:off x="0" y="0"/>
          <a:ext cx="0" cy="0"/>
          <a:chOff x="0" y="0"/>
          <a:chExt cx="0" cy="0"/>
        </a:xfrm>
      </p:grpSpPr>
      <p:sp>
        <p:nvSpPr>
          <p:cNvPr id="740" name="Google Shape;740;p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41" name="Shape 741"/>
        <p:cNvGrpSpPr/>
        <p:nvPr/>
      </p:nvGrpSpPr>
      <p:grpSpPr>
        <a:xfrm>
          <a:off x="0" y="0"/>
          <a:ext cx="0" cy="0"/>
          <a:chOff x="0" y="0"/>
          <a:chExt cx="0" cy="0"/>
        </a:xfrm>
      </p:grpSpPr>
      <p:sp>
        <p:nvSpPr>
          <p:cNvPr id="742" name="Google Shape;742;p7"/>
          <p:cNvSpPr txBox="1"/>
          <p:nvPr>
            <p:ph idx="1" type="body"/>
          </p:nvPr>
        </p:nvSpPr>
        <p:spPr>
          <a:xfrm>
            <a:off x="3038700" y="1995800"/>
            <a:ext cx="3066600" cy="1968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rgbClr val="FFFFFF"/>
              </a:buClr>
              <a:buSzPts val="1600"/>
              <a:buChar char="●"/>
              <a:defRPr sz="1600">
                <a:solidFill>
                  <a:srgbClr val="FFFFFF"/>
                </a:solidFill>
              </a:defRPr>
            </a:lvl1pPr>
            <a:lvl2pPr indent="-330200" lvl="1" marL="914400" algn="ctr">
              <a:spcBef>
                <a:spcPts val="1600"/>
              </a:spcBef>
              <a:spcAft>
                <a:spcPts val="0"/>
              </a:spcAft>
              <a:buClr>
                <a:srgbClr val="FFFFFF"/>
              </a:buClr>
              <a:buSzPts val="1600"/>
              <a:buChar char="○"/>
              <a:defRPr sz="1600">
                <a:solidFill>
                  <a:srgbClr val="FFFFFF"/>
                </a:solidFill>
              </a:defRPr>
            </a:lvl2pPr>
            <a:lvl3pPr indent="-330200" lvl="2" marL="1371600" algn="ctr">
              <a:spcBef>
                <a:spcPts val="1600"/>
              </a:spcBef>
              <a:spcAft>
                <a:spcPts val="0"/>
              </a:spcAft>
              <a:buClr>
                <a:srgbClr val="FFFFFF"/>
              </a:buClr>
              <a:buSzPts val="1600"/>
              <a:buChar char="■"/>
              <a:defRPr sz="1600">
                <a:solidFill>
                  <a:srgbClr val="FFFFFF"/>
                </a:solidFill>
              </a:defRPr>
            </a:lvl3pPr>
            <a:lvl4pPr indent="-330200" lvl="3" marL="1828800" algn="ctr">
              <a:spcBef>
                <a:spcPts val="1600"/>
              </a:spcBef>
              <a:spcAft>
                <a:spcPts val="0"/>
              </a:spcAft>
              <a:buClr>
                <a:srgbClr val="FFFFFF"/>
              </a:buClr>
              <a:buSzPts val="1600"/>
              <a:buChar char="●"/>
              <a:defRPr sz="1600">
                <a:solidFill>
                  <a:srgbClr val="FFFFFF"/>
                </a:solidFill>
              </a:defRPr>
            </a:lvl4pPr>
            <a:lvl5pPr indent="-330200" lvl="4" marL="2286000" algn="ctr">
              <a:spcBef>
                <a:spcPts val="1600"/>
              </a:spcBef>
              <a:spcAft>
                <a:spcPts val="0"/>
              </a:spcAft>
              <a:buClr>
                <a:srgbClr val="FFFFFF"/>
              </a:buClr>
              <a:buSzPts val="1600"/>
              <a:buChar char="○"/>
              <a:defRPr sz="1600">
                <a:solidFill>
                  <a:srgbClr val="FFFFFF"/>
                </a:solidFill>
              </a:defRPr>
            </a:lvl5pPr>
            <a:lvl6pPr indent="-330200" lvl="5" marL="2743200" algn="ctr">
              <a:spcBef>
                <a:spcPts val="1600"/>
              </a:spcBef>
              <a:spcAft>
                <a:spcPts val="0"/>
              </a:spcAft>
              <a:buClr>
                <a:srgbClr val="FFFFFF"/>
              </a:buClr>
              <a:buSzPts val="1600"/>
              <a:buChar char="■"/>
              <a:defRPr sz="1600">
                <a:solidFill>
                  <a:srgbClr val="FFFFFF"/>
                </a:solidFill>
              </a:defRPr>
            </a:lvl6pPr>
            <a:lvl7pPr indent="-330200" lvl="6" marL="3200400" algn="ctr">
              <a:spcBef>
                <a:spcPts val="1600"/>
              </a:spcBef>
              <a:spcAft>
                <a:spcPts val="0"/>
              </a:spcAft>
              <a:buClr>
                <a:srgbClr val="FFFFFF"/>
              </a:buClr>
              <a:buSzPts val="1600"/>
              <a:buChar char="●"/>
              <a:defRPr sz="1600">
                <a:solidFill>
                  <a:srgbClr val="FFFFFF"/>
                </a:solidFill>
              </a:defRPr>
            </a:lvl7pPr>
            <a:lvl8pPr indent="-330200" lvl="7" marL="3657600" algn="ctr">
              <a:spcBef>
                <a:spcPts val="1600"/>
              </a:spcBef>
              <a:spcAft>
                <a:spcPts val="0"/>
              </a:spcAft>
              <a:buClr>
                <a:srgbClr val="FFFFFF"/>
              </a:buClr>
              <a:buSzPts val="1600"/>
              <a:buChar char="○"/>
              <a:defRPr sz="1600">
                <a:solidFill>
                  <a:srgbClr val="FFFFFF"/>
                </a:solidFill>
              </a:defRPr>
            </a:lvl8pPr>
            <a:lvl9pPr indent="-330200" lvl="8" marL="4114800" algn="ctr">
              <a:spcBef>
                <a:spcPts val="1600"/>
              </a:spcBef>
              <a:spcAft>
                <a:spcPts val="1600"/>
              </a:spcAft>
              <a:buClr>
                <a:srgbClr val="FFFFFF"/>
              </a:buClr>
              <a:buSzPts val="1600"/>
              <a:buChar char="■"/>
              <a:defRPr sz="1600">
                <a:solidFill>
                  <a:srgbClr val="FFFFFF"/>
                </a:solidFill>
              </a:defRPr>
            </a:lvl9pPr>
          </a:lstStyle>
          <a:p/>
        </p:txBody>
      </p:sp>
      <p:sp>
        <p:nvSpPr>
          <p:cNvPr id="743" name="Google Shape;743;p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4" name="Shape 744"/>
        <p:cNvGrpSpPr/>
        <p:nvPr/>
      </p:nvGrpSpPr>
      <p:grpSpPr>
        <a:xfrm>
          <a:off x="0" y="0"/>
          <a:ext cx="0" cy="0"/>
          <a:chOff x="0" y="0"/>
          <a:chExt cx="0" cy="0"/>
        </a:xfrm>
      </p:grpSpPr>
      <p:grpSp>
        <p:nvGrpSpPr>
          <p:cNvPr id="745" name="Google Shape;745;p8"/>
          <p:cNvGrpSpPr/>
          <p:nvPr/>
        </p:nvGrpSpPr>
        <p:grpSpPr>
          <a:xfrm flipH="1">
            <a:off x="3794690" y="3966899"/>
            <a:ext cx="882039" cy="932704"/>
            <a:chOff x="7230575" y="3501811"/>
            <a:chExt cx="1540410" cy="1636035"/>
          </a:xfrm>
        </p:grpSpPr>
        <p:grpSp>
          <p:nvGrpSpPr>
            <p:cNvPr id="746" name="Google Shape;746;p8"/>
            <p:cNvGrpSpPr/>
            <p:nvPr/>
          </p:nvGrpSpPr>
          <p:grpSpPr>
            <a:xfrm>
              <a:off x="7655512" y="4362305"/>
              <a:ext cx="775528" cy="775540"/>
              <a:chOff x="7655512" y="4362305"/>
              <a:chExt cx="775528" cy="775540"/>
            </a:xfrm>
          </p:grpSpPr>
          <p:sp>
            <p:nvSpPr>
              <p:cNvPr id="747" name="Google Shape;747;p8"/>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8"/>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8"/>
            <p:cNvGrpSpPr/>
            <p:nvPr/>
          </p:nvGrpSpPr>
          <p:grpSpPr>
            <a:xfrm>
              <a:off x="7230575" y="3501811"/>
              <a:ext cx="1540410" cy="860514"/>
              <a:chOff x="7230575" y="3501811"/>
              <a:chExt cx="1540410" cy="860514"/>
            </a:xfrm>
          </p:grpSpPr>
          <p:sp>
            <p:nvSpPr>
              <p:cNvPr id="793" name="Google Shape;793;p8"/>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2" name="Google Shape;932;p8"/>
          <p:cNvGrpSpPr/>
          <p:nvPr/>
        </p:nvGrpSpPr>
        <p:grpSpPr>
          <a:xfrm flipH="1">
            <a:off x="4772527" y="4289713"/>
            <a:ext cx="576768" cy="609899"/>
            <a:chOff x="6163859" y="4325295"/>
            <a:chExt cx="1007280" cy="1069810"/>
          </a:xfrm>
        </p:grpSpPr>
        <p:sp>
          <p:nvSpPr>
            <p:cNvPr id="933" name="Google Shape;933;p8"/>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8"/>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txBox="1"/>
          <p:nvPr>
            <p:ph type="title"/>
          </p:nvPr>
        </p:nvSpPr>
        <p:spPr>
          <a:xfrm>
            <a:off x="1812600" y="1266825"/>
            <a:ext cx="5518800" cy="260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19" name="Google Shape;1119;p8"/>
          <p:cNvGrpSpPr/>
          <p:nvPr/>
        </p:nvGrpSpPr>
        <p:grpSpPr>
          <a:xfrm>
            <a:off x="7398069" y="2977147"/>
            <a:ext cx="1128443" cy="564218"/>
            <a:chOff x="311697" y="-12"/>
            <a:chExt cx="4437449" cy="2218709"/>
          </a:xfrm>
        </p:grpSpPr>
        <p:sp>
          <p:nvSpPr>
            <p:cNvPr id="1120" name="Google Shape;112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8"/>
          <p:cNvGrpSpPr/>
          <p:nvPr/>
        </p:nvGrpSpPr>
        <p:grpSpPr>
          <a:xfrm>
            <a:off x="560813" y="539503"/>
            <a:ext cx="1443946" cy="721968"/>
            <a:chOff x="311697" y="-12"/>
            <a:chExt cx="4437449" cy="2218709"/>
          </a:xfrm>
        </p:grpSpPr>
        <p:sp>
          <p:nvSpPr>
            <p:cNvPr id="1450" name="Google Shape;145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8"/>
          <p:cNvGrpSpPr/>
          <p:nvPr/>
        </p:nvGrpSpPr>
        <p:grpSpPr>
          <a:xfrm>
            <a:off x="4103916" y="1106508"/>
            <a:ext cx="264001" cy="226285"/>
            <a:chOff x="753950" y="238125"/>
            <a:chExt cx="6111125" cy="5238075"/>
          </a:xfrm>
        </p:grpSpPr>
        <p:sp>
          <p:nvSpPr>
            <p:cNvPr id="1780" name="Google Shape;1780;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8"/>
          <p:cNvGrpSpPr/>
          <p:nvPr/>
        </p:nvGrpSpPr>
        <p:grpSpPr>
          <a:xfrm>
            <a:off x="4439996" y="1106508"/>
            <a:ext cx="264001" cy="226285"/>
            <a:chOff x="753950" y="238125"/>
            <a:chExt cx="6111125" cy="5238075"/>
          </a:xfrm>
        </p:grpSpPr>
        <p:sp>
          <p:nvSpPr>
            <p:cNvPr id="1808" name="Google Shape;1808;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8"/>
          <p:cNvGrpSpPr/>
          <p:nvPr/>
        </p:nvGrpSpPr>
        <p:grpSpPr>
          <a:xfrm>
            <a:off x="4776076" y="1106508"/>
            <a:ext cx="264001" cy="226285"/>
            <a:chOff x="753950" y="238125"/>
            <a:chExt cx="6111125" cy="5238075"/>
          </a:xfrm>
        </p:grpSpPr>
        <p:sp>
          <p:nvSpPr>
            <p:cNvPr id="1836" name="Google Shape;1836;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3" name="Shape 1863"/>
        <p:cNvGrpSpPr/>
        <p:nvPr/>
      </p:nvGrpSpPr>
      <p:grpSpPr>
        <a:xfrm>
          <a:off x="0" y="0"/>
          <a:ext cx="0" cy="0"/>
          <a:chOff x="0" y="0"/>
          <a:chExt cx="0" cy="0"/>
        </a:xfrm>
      </p:grpSpPr>
      <p:sp>
        <p:nvSpPr>
          <p:cNvPr id="1864" name="Google Shape;1864;p9"/>
          <p:cNvSpPr txBox="1"/>
          <p:nvPr>
            <p:ph idx="1" type="subTitle"/>
          </p:nvPr>
        </p:nvSpPr>
        <p:spPr>
          <a:xfrm>
            <a:off x="4090675" y="633550"/>
            <a:ext cx="31017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rbitron"/>
              <a:buNone/>
              <a:defRPr b="1" sz="1600">
                <a:latin typeface="Orbitron"/>
                <a:ea typeface="Orbitron"/>
                <a:cs typeface="Orbitron"/>
                <a:sym typeface="Orbitron"/>
              </a:defRPr>
            </a:lvl1pPr>
            <a:lvl2pPr lvl="1" rtl="0">
              <a:lnSpc>
                <a:spcPct val="100000"/>
              </a:lnSpc>
              <a:spcBef>
                <a:spcPts val="0"/>
              </a:spcBef>
              <a:spcAft>
                <a:spcPts val="0"/>
              </a:spcAft>
              <a:buSzPts val="1600"/>
              <a:buFont typeface="Orbitron"/>
              <a:buNone/>
              <a:defRPr b="1" sz="1600">
                <a:latin typeface="Orbitron"/>
                <a:ea typeface="Orbitron"/>
                <a:cs typeface="Orbitron"/>
                <a:sym typeface="Orbitron"/>
              </a:defRPr>
            </a:lvl2pPr>
            <a:lvl3pPr lvl="2" rtl="0">
              <a:lnSpc>
                <a:spcPct val="100000"/>
              </a:lnSpc>
              <a:spcBef>
                <a:spcPts val="0"/>
              </a:spcBef>
              <a:spcAft>
                <a:spcPts val="0"/>
              </a:spcAft>
              <a:buSzPts val="1600"/>
              <a:buFont typeface="Orbitron"/>
              <a:buNone/>
              <a:defRPr b="1" sz="1600">
                <a:latin typeface="Orbitron"/>
                <a:ea typeface="Orbitron"/>
                <a:cs typeface="Orbitron"/>
                <a:sym typeface="Orbitron"/>
              </a:defRPr>
            </a:lvl3pPr>
            <a:lvl4pPr lvl="3" rtl="0">
              <a:lnSpc>
                <a:spcPct val="100000"/>
              </a:lnSpc>
              <a:spcBef>
                <a:spcPts val="0"/>
              </a:spcBef>
              <a:spcAft>
                <a:spcPts val="0"/>
              </a:spcAft>
              <a:buSzPts val="1600"/>
              <a:buFont typeface="Orbitron"/>
              <a:buNone/>
              <a:defRPr b="1" sz="1600">
                <a:latin typeface="Orbitron"/>
                <a:ea typeface="Orbitron"/>
                <a:cs typeface="Orbitron"/>
                <a:sym typeface="Orbitron"/>
              </a:defRPr>
            </a:lvl4pPr>
            <a:lvl5pPr lvl="4" rtl="0">
              <a:lnSpc>
                <a:spcPct val="100000"/>
              </a:lnSpc>
              <a:spcBef>
                <a:spcPts val="0"/>
              </a:spcBef>
              <a:spcAft>
                <a:spcPts val="0"/>
              </a:spcAft>
              <a:buSzPts val="1600"/>
              <a:buFont typeface="Orbitron"/>
              <a:buNone/>
              <a:defRPr b="1" sz="1600">
                <a:latin typeface="Orbitron"/>
                <a:ea typeface="Orbitron"/>
                <a:cs typeface="Orbitron"/>
                <a:sym typeface="Orbitron"/>
              </a:defRPr>
            </a:lvl5pPr>
            <a:lvl6pPr lvl="5" rtl="0">
              <a:lnSpc>
                <a:spcPct val="100000"/>
              </a:lnSpc>
              <a:spcBef>
                <a:spcPts val="0"/>
              </a:spcBef>
              <a:spcAft>
                <a:spcPts val="0"/>
              </a:spcAft>
              <a:buSzPts val="1600"/>
              <a:buFont typeface="Orbitron"/>
              <a:buNone/>
              <a:defRPr b="1" sz="1600">
                <a:latin typeface="Orbitron"/>
                <a:ea typeface="Orbitron"/>
                <a:cs typeface="Orbitron"/>
                <a:sym typeface="Orbitron"/>
              </a:defRPr>
            </a:lvl6pPr>
            <a:lvl7pPr lvl="6" rtl="0">
              <a:lnSpc>
                <a:spcPct val="100000"/>
              </a:lnSpc>
              <a:spcBef>
                <a:spcPts val="0"/>
              </a:spcBef>
              <a:spcAft>
                <a:spcPts val="0"/>
              </a:spcAft>
              <a:buSzPts val="1600"/>
              <a:buFont typeface="Orbitron"/>
              <a:buNone/>
              <a:defRPr b="1" sz="1600">
                <a:latin typeface="Orbitron"/>
                <a:ea typeface="Orbitron"/>
                <a:cs typeface="Orbitron"/>
                <a:sym typeface="Orbitron"/>
              </a:defRPr>
            </a:lvl7pPr>
            <a:lvl8pPr lvl="7" rtl="0">
              <a:lnSpc>
                <a:spcPct val="100000"/>
              </a:lnSpc>
              <a:spcBef>
                <a:spcPts val="0"/>
              </a:spcBef>
              <a:spcAft>
                <a:spcPts val="0"/>
              </a:spcAft>
              <a:buSzPts val="1600"/>
              <a:buFont typeface="Orbitron"/>
              <a:buNone/>
              <a:defRPr b="1" sz="1600">
                <a:latin typeface="Orbitron"/>
                <a:ea typeface="Orbitron"/>
                <a:cs typeface="Orbitron"/>
                <a:sym typeface="Orbitron"/>
              </a:defRPr>
            </a:lvl8pPr>
            <a:lvl9pPr lvl="8" rtl="0">
              <a:lnSpc>
                <a:spcPct val="100000"/>
              </a:lnSpc>
              <a:spcBef>
                <a:spcPts val="0"/>
              </a:spcBef>
              <a:spcAft>
                <a:spcPts val="0"/>
              </a:spcAft>
              <a:buSzPts val="1600"/>
              <a:buFont typeface="Orbitron"/>
              <a:buNone/>
              <a:defRPr b="1" sz="1600">
                <a:latin typeface="Orbitron"/>
                <a:ea typeface="Orbitron"/>
                <a:cs typeface="Orbitron"/>
                <a:sym typeface="Orbitron"/>
              </a:defRPr>
            </a:lvl9pPr>
          </a:lstStyle>
          <a:p/>
        </p:txBody>
      </p:sp>
      <p:sp>
        <p:nvSpPr>
          <p:cNvPr id="1865" name="Google Shape;1865;p9"/>
          <p:cNvSpPr txBox="1"/>
          <p:nvPr>
            <p:ph idx="2" type="body"/>
          </p:nvPr>
        </p:nvSpPr>
        <p:spPr>
          <a:xfrm>
            <a:off x="4090675" y="1964600"/>
            <a:ext cx="4291200" cy="2550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sz="1600"/>
            </a:lvl2pPr>
            <a:lvl3pPr indent="-317500" lvl="2" marL="1371600" rtl="0">
              <a:spcBef>
                <a:spcPts val="1600"/>
              </a:spcBef>
              <a:spcAft>
                <a:spcPts val="0"/>
              </a:spcAft>
              <a:buSzPts val="1400"/>
              <a:buChar char="■"/>
              <a:defRPr sz="1600"/>
            </a:lvl3pPr>
            <a:lvl4pPr indent="-317500" lvl="3" marL="1828800" rtl="0">
              <a:spcBef>
                <a:spcPts val="1600"/>
              </a:spcBef>
              <a:spcAft>
                <a:spcPts val="0"/>
              </a:spcAft>
              <a:buSzPts val="1400"/>
              <a:buChar char="●"/>
              <a:defRPr sz="1600"/>
            </a:lvl4pPr>
            <a:lvl5pPr indent="-317500" lvl="4" marL="2286000" rtl="0">
              <a:spcBef>
                <a:spcPts val="1600"/>
              </a:spcBef>
              <a:spcAft>
                <a:spcPts val="0"/>
              </a:spcAft>
              <a:buSzPts val="1400"/>
              <a:buChar char="○"/>
              <a:defRPr sz="1600"/>
            </a:lvl5pPr>
            <a:lvl6pPr indent="-317500" lvl="5" marL="2743200" rtl="0">
              <a:spcBef>
                <a:spcPts val="1600"/>
              </a:spcBef>
              <a:spcAft>
                <a:spcPts val="0"/>
              </a:spcAft>
              <a:buSzPts val="1400"/>
              <a:buChar char="■"/>
              <a:defRPr sz="1600"/>
            </a:lvl6pPr>
            <a:lvl7pPr indent="-317500" lvl="6" marL="3200400" rtl="0">
              <a:spcBef>
                <a:spcPts val="1600"/>
              </a:spcBef>
              <a:spcAft>
                <a:spcPts val="0"/>
              </a:spcAft>
              <a:buSzPts val="1400"/>
              <a:buChar char="●"/>
              <a:defRPr sz="1600"/>
            </a:lvl7pPr>
            <a:lvl8pPr indent="-317500" lvl="7" marL="3657600" rtl="0">
              <a:spcBef>
                <a:spcPts val="1600"/>
              </a:spcBef>
              <a:spcAft>
                <a:spcPts val="0"/>
              </a:spcAft>
              <a:buSzPts val="1400"/>
              <a:buChar char="○"/>
              <a:defRPr sz="1600"/>
            </a:lvl8pPr>
            <a:lvl9pPr indent="-317500" lvl="8" marL="4114800" rtl="0">
              <a:spcBef>
                <a:spcPts val="1600"/>
              </a:spcBef>
              <a:spcAft>
                <a:spcPts val="1600"/>
              </a:spcAft>
              <a:buSzPts val="1400"/>
              <a:buChar char="■"/>
              <a:defRPr sz="1600"/>
            </a:lvl9pPr>
          </a:lstStyle>
          <a:p/>
        </p:txBody>
      </p:sp>
      <p:sp>
        <p:nvSpPr>
          <p:cNvPr id="1866" name="Google Shape;1866;p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9"/>
          <p:cNvGrpSpPr/>
          <p:nvPr/>
        </p:nvGrpSpPr>
        <p:grpSpPr>
          <a:xfrm>
            <a:off x="0" y="4025575"/>
            <a:ext cx="3271200" cy="1302100"/>
            <a:chOff x="0" y="4025575"/>
            <a:chExt cx="3271200" cy="1302100"/>
          </a:xfrm>
        </p:grpSpPr>
        <p:sp>
          <p:nvSpPr>
            <p:cNvPr id="1868" name="Google Shape;1868;p9"/>
            <p:cNvSpPr/>
            <p:nvPr/>
          </p:nvSpPr>
          <p:spPr>
            <a:xfrm>
              <a:off x="0" y="4025575"/>
              <a:ext cx="32712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
            <p:cNvSpPr/>
            <p:nvPr/>
          </p:nvSpPr>
          <p:spPr>
            <a:xfrm>
              <a:off x="0" y="4598775"/>
              <a:ext cx="32712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
            <p:cNvSpPr/>
            <p:nvPr/>
          </p:nvSpPr>
          <p:spPr>
            <a:xfrm>
              <a:off x="0" y="4760675"/>
              <a:ext cx="32712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9"/>
          <p:cNvGrpSpPr/>
          <p:nvPr/>
        </p:nvGrpSpPr>
        <p:grpSpPr>
          <a:xfrm>
            <a:off x="1180687" y="1797419"/>
            <a:ext cx="925262" cy="2313176"/>
            <a:chOff x="2761775" y="238125"/>
            <a:chExt cx="2094300" cy="5235800"/>
          </a:xfrm>
        </p:grpSpPr>
        <p:sp>
          <p:nvSpPr>
            <p:cNvPr id="1872" name="Google Shape;1872;p9"/>
            <p:cNvSpPr/>
            <p:nvPr/>
          </p:nvSpPr>
          <p:spPr>
            <a:xfrm>
              <a:off x="4018325" y="4845575"/>
              <a:ext cx="209425" cy="418875"/>
            </a:xfrm>
            <a:custGeom>
              <a:rect b="b" l="l" r="r" t="t"/>
              <a:pathLst>
                <a:path extrusionOk="0" h="16755" w="8377">
                  <a:moveTo>
                    <a:pt x="1" y="0"/>
                  </a:moveTo>
                  <a:lnTo>
                    <a:pt x="1" y="16755"/>
                  </a:lnTo>
                  <a:lnTo>
                    <a:pt x="8376" y="16755"/>
                  </a:lnTo>
                  <a:lnTo>
                    <a:pt x="837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
            <p:cNvSpPr/>
            <p:nvPr/>
          </p:nvSpPr>
          <p:spPr>
            <a:xfrm>
              <a:off x="3390000" y="4845575"/>
              <a:ext cx="209500" cy="418875"/>
            </a:xfrm>
            <a:custGeom>
              <a:rect b="b" l="l" r="r" t="t"/>
              <a:pathLst>
                <a:path extrusionOk="0" h="16755" w="8380">
                  <a:moveTo>
                    <a:pt x="0" y="0"/>
                  </a:moveTo>
                  <a:lnTo>
                    <a:pt x="0" y="16755"/>
                  </a:lnTo>
                  <a:lnTo>
                    <a:pt x="8380" y="16755"/>
                  </a:lnTo>
                  <a:lnTo>
                    <a:pt x="838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
            <p:cNvSpPr/>
            <p:nvPr/>
          </p:nvSpPr>
          <p:spPr>
            <a:xfrm>
              <a:off x="2761775" y="866450"/>
              <a:ext cx="2094300" cy="1675475"/>
            </a:xfrm>
            <a:custGeom>
              <a:rect b="b" l="l" r="r" t="t"/>
              <a:pathLst>
                <a:path extrusionOk="0" h="67019" w="83772">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
            <p:cNvSpPr/>
            <p:nvPr/>
          </p:nvSpPr>
          <p:spPr>
            <a:xfrm>
              <a:off x="2971250" y="2332400"/>
              <a:ext cx="1675450" cy="1466100"/>
            </a:xfrm>
            <a:custGeom>
              <a:rect b="b" l="l" r="r" t="t"/>
              <a:pathLst>
                <a:path extrusionOk="0" h="58644" w="67018">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
            <p:cNvSpPr/>
            <p:nvPr/>
          </p:nvSpPr>
          <p:spPr>
            <a:xfrm>
              <a:off x="4018325" y="1285300"/>
              <a:ext cx="209425" cy="209425"/>
            </a:xfrm>
            <a:custGeom>
              <a:rect b="b" l="l" r="r" t="t"/>
              <a:pathLst>
                <a:path extrusionOk="0" h="8377" w="8377">
                  <a:moveTo>
                    <a:pt x="1" y="1"/>
                  </a:moveTo>
                  <a:lnTo>
                    <a:pt x="1" y="8376"/>
                  </a:lnTo>
                  <a:lnTo>
                    <a:pt x="8376" y="8376"/>
                  </a:lnTo>
                  <a:lnTo>
                    <a:pt x="8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
            <p:cNvSpPr/>
            <p:nvPr/>
          </p:nvSpPr>
          <p:spPr>
            <a:xfrm>
              <a:off x="3390000" y="1285300"/>
              <a:ext cx="209500" cy="209425"/>
            </a:xfrm>
            <a:custGeom>
              <a:rect b="b" l="l" r="r" t="t"/>
              <a:pathLst>
                <a:path extrusionOk="0" h="8377" w="8380">
                  <a:moveTo>
                    <a:pt x="0" y="1"/>
                  </a:moveTo>
                  <a:lnTo>
                    <a:pt x="0" y="8376"/>
                  </a:lnTo>
                  <a:lnTo>
                    <a:pt x="8380" y="8376"/>
                  </a:lnTo>
                  <a:lnTo>
                    <a:pt x="83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
            <p:cNvSpPr/>
            <p:nvPr/>
          </p:nvSpPr>
          <p:spPr>
            <a:xfrm>
              <a:off x="3599475" y="1704075"/>
              <a:ext cx="418875" cy="209500"/>
            </a:xfrm>
            <a:custGeom>
              <a:rect b="b" l="l" r="r" t="t"/>
              <a:pathLst>
                <a:path extrusionOk="0" h="8380" w="16755">
                  <a:moveTo>
                    <a:pt x="1" y="0"/>
                  </a:moveTo>
                  <a:lnTo>
                    <a:pt x="1" y="8380"/>
                  </a:lnTo>
                  <a:lnTo>
                    <a:pt x="16755" y="8380"/>
                  </a:lnTo>
                  <a:lnTo>
                    <a:pt x="16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
            <p:cNvSpPr/>
            <p:nvPr/>
          </p:nvSpPr>
          <p:spPr>
            <a:xfrm>
              <a:off x="4437200" y="2751275"/>
              <a:ext cx="209500" cy="1466075"/>
            </a:xfrm>
            <a:custGeom>
              <a:rect b="b" l="l" r="r" t="t"/>
              <a:pathLst>
                <a:path extrusionOk="0" h="58643" w="8380">
                  <a:moveTo>
                    <a:pt x="0" y="0"/>
                  </a:moveTo>
                  <a:lnTo>
                    <a:pt x="0" y="41888"/>
                  </a:lnTo>
                  <a:lnTo>
                    <a:pt x="0" y="50264"/>
                  </a:lnTo>
                  <a:lnTo>
                    <a:pt x="0" y="58643"/>
                  </a:lnTo>
                  <a:lnTo>
                    <a:pt x="8379" y="58643"/>
                  </a:lnTo>
                  <a:lnTo>
                    <a:pt x="83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
            <p:cNvSpPr/>
            <p:nvPr/>
          </p:nvSpPr>
          <p:spPr>
            <a:xfrm>
              <a:off x="2971250" y="2751275"/>
              <a:ext cx="209400" cy="1466075"/>
            </a:xfrm>
            <a:custGeom>
              <a:rect b="b" l="l" r="r" t="t"/>
              <a:pathLst>
                <a:path extrusionOk="0" h="58643" w="8376">
                  <a:moveTo>
                    <a:pt x="0" y="0"/>
                  </a:moveTo>
                  <a:lnTo>
                    <a:pt x="0" y="58643"/>
                  </a:lnTo>
                  <a:lnTo>
                    <a:pt x="8375" y="58643"/>
                  </a:lnTo>
                  <a:lnTo>
                    <a:pt x="8375" y="50264"/>
                  </a:lnTo>
                  <a:lnTo>
                    <a:pt x="8375" y="41888"/>
                  </a:lnTo>
                  <a:lnTo>
                    <a:pt x="837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
            <p:cNvSpPr/>
            <p:nvPr/>
          </p:nvSpPr>
          <p:spPr>
            <a:xfrm>
              <a:off x="4018325" y="5264425"/>
              <a:ext cx="418900" cy="209500"/>
            </a:xfrm>
            <a:custGeom>
              <a:rect b="b" l="l" r="r" t="t"/>
              <a:pathLst>
                <a:path extrusionOk="0" h="8380" w="16756">
                  <a:moveTo>
                    <a:pt x="1" y="1"/>
                  </a:moveTo>
                  <a:lnTo>
                    <a:pt x="1"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
            <p:cNvSpPr/>
            <p:nvPr/>
          </p:nvSpPr>
          <p:spPr>
            <a:xfrm>
              <a:off x="3180625" y="5264425"/>
              <a:ext cx="418875" cy="209500"/>
            </a:xfrm>
            <a:custGeom>
              <a:rect b="b" l="l" r="r" t="t"/>
              <a:pathLst>
                <a:path extrusionOk="0" h="8380" w="16755">
                  <a:moveTo>
                    <a:pt x="0" y="1"/>
                  </a:moveTo>
                  <a:lnTo>
                    <a:pt x="0"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
            <p:cNvSpPr/>
            <p:nvPr/>
          </p:nvSpPr>
          <p:spPr>
            <a:xfrm>
              <a:off x="2761775" y="238125"/>
              <a:ext cx="2094300" cy="1047200"/>
            </a:xfrm>
            <a:custGeom>
              <a:rect b="b" l="l" r="r" t="t"/>
              <a:pathLst>
                <a:path extrusionOk="0" h="41888" w="83772">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
            <p:cNvSpPr/>
            <p:nvPr/>
          </p:nvSpPr>
          <p:spPr>
            <a:xfrm>
              <a:off x="3180625" y="3798475"/>
              <a:ext cx="1256600" cy="1047125"/>
            </a:xfrm>
            <a:custGeom>
              <a:rect b="b" l="l" r="r" t="t"/>
              <a:pathLst>
                <a:path extrusionOk="0" h="41885" w="50264">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
            <p:cNvSpPr/>
            <p:nvPr/>
          </p:nvSpPr>
          <p:spPr>
            <a:xfrm>
              <a:off x="27617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
            <p:cNvSpPr/>
            <p:nvPr/>
          </p:nvSpPr>
          <p:spPr>
            <a:xfrm>
              <a:off x="46466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7" name="Shape 1887"/>
        <p:cNvGrpSpPr/>
        <p:nvPr/>
      </p:nvGrpSpPr>
      <p:grpSpPr>
        <a:xfrm>
          <a:off x="0" y="0"/>
          <a:ext cx="0" cy="0"/>
          <a:chOff x="0" y="0"/>
          <a:chExt cx="0" cy="0"/>
        </a:xfrm>
      </p:grpSpPr>
      <p:sp>
        <p:nvSpPr>
          <p:cNvPr id="1888" name="Google Shape;1888;p10"/>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0"/>
          <p:cNvSpPr txBox="1"/>
          <p:nvPr>
            <p:ph type="title"/>
          </p:nvPr>
        </p:nvSpPr>
        <p:spPr>
          <a:xfrm>
            <a:off x="701025" y="627350"/>
            <a:ext cx="2210700" cy="3981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indent="-317500" lvl="1" marL="914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indent="-317500" lvl="2" marL="1371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indent="-317500" lvl="3" marL="18288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indent="-317500" lvl="4" marL="22860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indent="-317500" lvl="5" marL="27432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indent="-317500" lvl="6" marL="3200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indent="-317500" lvl="7" marL="3657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indent="-317500" lvl="8" marL="41148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8" name="Shape 5488"/>
        <p:cNvGrpSpPr/>
        <p:nvPr/>
      </p:nvGrpSpPr>
      <p:grpSpPr>
        <a:xfrm>
          <a:off x="0" y="0"/>
          <a:ext cx="0" cy="0"/>
          <a:chOff x="0" y="0"/>
          <a:chExt cx="0" cy="0"/>
        </a:xfrm>
      </p:grpSpPr>
      <p:sp>
        <p:nvSpPr>
          <p:cNvPr id="5489" name="Google Shape;5489;p27"/>
          <p:cNvSpPr txBox="1"/>
          <p:nvPr>
            <p:ph type="ctrTitle"/>
          </p:nvPr>
        </p:nvSpPr>
        <p:spPr>
          <a:xfrm>
            <a:off x="1589700" y="2044500"/>
            <a:ext cx="5964600" cy="182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VIDEO GAME SALES</a:t>
            </a:r>
            <a:endParaRPr/>
          </a:p>
        </p:txBody>
      </p:sp>
      <p:sp>
        <p:nvSpPr>
          <p:cNvPr id="5490" name="Google Shape;5490;p27"/>
          <p:cNvSpPr txBox="1"/>
          <p:nvPr>
            <p:ph idx="1" type="subTitle"/>
          </p:nvPr>
        </p:nvSpPr>
        <p:spPr>
          <a:xfrm>
            <a:off x="1753050" y="3757375"/>
            <a:ext cx="5637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DWI REFARIANTO NUGROHO</a:t>
            </a:r>
            <a:endParaRPr/>
          </a:p>
        </p:txBody>
      </p:sp>
      <p:grpSp>
        <p:nvGrpSpPr>
          <p:cNvPr id="5491" name="Google Shape;5491;p27"/>
          <p:cNvGrpSpPr/>
          <p:nvPr/>
        </p:nvGrpSpPr>
        <p:grpSpPr>
          <a:xfrm>
            <a:off x="2933218" y="1108096"/>
            <a:ext cx="924613" cy="792521"/>
            <a:chOff x="753950" y="238125"/>
            <a:chExt cx="6111125" cy="5238075"/>
          </a:xfrm>
        </p:grpSpPr>
        <p:sp>
          <p:nvSpPr>
            <p:cNvPr id="5492" name="Google Shape;5492;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9" name="Google Shape;5519;p27"/>
          <p:cNvGrpSpPr/>
          <p:nvPr/>
        </p:nvGrpSpPr>
        <p:grpSpPr>
          <a:xfrm>
            <a:off x="4109693" y="1108096"/>
            <a:ext cx="924613" cy="792521"/>
            <a:chOff x="753950" y="238125"/>
            <a:chExt cx="6111125" cy="5238075"/>
          </a:xfrm>
        </p:grpSpPr>
        <p:sp>
          <p:nvSpPr>
            <p:cNvPr id="5520" name="Google Shape;5520;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7" name="Google Shape;5547;p27"/>
          <p:cNvGrpSpPr/>
          <p:nvPr/>
        </p:nvGrpSpPr>
        <p:grpSpPr>
          <a:xfrm>
            <a:off x="5286168" y="1108096"/>
            <a:ext cx="924613" cy="792521"/>
            <a:chOff x="753950" y="238125"/>
            <a:chExt cx="6111125" cy="5238075"/>
          </a:xfrm>
        </p:grpSpPr>
        <p:sp>
          <p:nvSpPr>
            <p:cNvPr id="5548" name="Google Shape;5548;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8" name="Shape 5688"/>
        <p:cNvGrpSpPr/>
        <p:nvPr/>
      </p:nvGrpSpPr>
      <p:grpSpPr>
        <a:xfrm>
          <a:off x="0" y="0"/>
          <a:ext cx="0" cy="0"/>
          <a:chOff x="0" y="0"/>
          <a:chExt cx="0" cy="0"/>
        </a:xfrm>
      </p:grpSpPr>
      <p:sp>
        <p:nvSpPr>
          <p:cNvPr id="5689" name="Google Shape;5689;p3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Global Sales by Platform</a:t>
            </a:r>
            <a:endParaRPr/>
          </a:p>
        </p:txBody>
      </p:sp>
      <p:grpSp>
        <p:nvGrpSpPr>
          <p:cNvPr id="5690" name="Google Shape;5690;p36"/>
          <p:cNvGrpSpPr/>
          <p:nvPr/>
        </p:nvGrpSpPr>
        <p:grpSpPr>
          <a:xfrm rot="-5400000">
            <a:off x="2137596" y="535371"/>
            <a:ext cx="242781" cy="161857"/>
            <a:chOff x="2500050" y="3730175"/>
            <a:chExt cx="2619000" cy="1746025"/>
          </a:xfrm>
        </p:grpSpPr>
        <p:sp>
          <p:nvSpPr>
            <p:cNvPr id="5691" name="Google Shape;5691;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5" name="Google Shape;5695;p36"/>
          <p:cNvGrpSpPr/>
          <p:nvPr/>
        </p:nvGrpSpPr>
        <p:grpSpPr>
          <a:xfrm rot="5400000">
            <a:off x="6763621" y="535371"/>
            <a:ext cx="242781" cy="161857"/>
            <a:chOff x="2500050" y="3730175"/>
            <a:chExt cx="2619000" cy="1746025"/>
          </a:xfrm>
        </p:grpSpPr>
        <p:sp>
          <p:nvSpPr>
            <p:cNvPr id="5696" name="Google Shape;5696;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00" name="Google Shape;5700;p36"/>
          <p:cNvPicPr preferRelativeResize="0"/>
          <p:nvPr/>
        </p:nvPicPr>
        <p:blipFill>
          <a:blip r:embed="rId3">
            <a:alphaModFix/>
          </a:blip>
          <a:stretch>
            <a:fillRect/>
          </a:stretch>
        </p:blipFill>
        <p:spPr>
          <a:xfrm>
            <a:off x="750275" y="1118150"/>
            <a:ext cx="4516799" cy="3535575"/>
          </a:xfrm>
          <a:prstGeom prst="rect">
            <a:avLst/>
          </a:prstGeom>
          <a:noFill/>
          <a:ln>
            <a:noFill/>
          </a:ln>
        </p:spPr>
      </p:pic>
      <p:graphicFrame>
        <p:nvGraphicFramePr>
          <p:cNvPr id="5701" name="Google Shape;5701;p36"/>
          <p:cNvGraphicFramePr/>
          <p:nvPr/>
        </p:nvGraphicFramePr>
        <p:xfrm>
          <a:off x="6294075" y="1359250"/>
          <a:ext cx="3000000" cy="3000000"/>
        </p:xfrm>
        <a:graphic>
          <a:graphicData uri="http://schemas.openxmlformats.org/drawingml/2006/table">
            <a:tbl>
              <a:tblPr>
                <a:noFill/>
                <a:tableStyleId>{4546AC98-DA26-4DF8-813F-35AA951FE7CA}</a:tableStyleId>
              </a:tblPr>
              <a:tblGrid>
                <a:gridCol w="642775"/>
                <a:gridCol w="712300"/>
                <a:gridCol w="990325"/>
              </a:tblGrid>
              <a:tr h="381000">
                <a:tc>
                  <a:txBody>
                    <a:bodyPr/>
                    <a:lstStyle/>
                    <a:p>
                      <a:pPr indent="0" lvl="0" marL="0" rtl="0" algn="ctr">
                        <a:spcBef>
                          <a:spcPts val="0"/>
                        </a:spcBef>
                        <a:spcAft>
                          <a:spcPts val="0"/>
                        </a:spcAft>
                        <a:buNone/>
                      </a:pPr>
                      <a:r>
                        <a:rPr b="1" lang="en" sz="1000">
                          <a:solidFill>
                            <a:schemeClr val="accent1"/>
                          </a:solidFill>
                        </a:rPr>
                        <a:t>Rank</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rPr>
                        <a:t>Platform</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rPr>
                        <a:t>Global Sales (in Millions USD)</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1</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PS2</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1252.43</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2</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X360</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979.89</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3</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PS3</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957.29</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5" name="Shape 5705"/>
        <p:cNvGrpSpPr/>
        <p:nvPr/>
      </p:nvGrpSpPr>
      <p:grpSpPr>
        <a:xfrm>
          <a:off x="0" y="0"/>
          <a:ext cx="0" cy="0"/>
          <a:chOff x="0" y="0"/>
          <a:chExt cx="0" cy="0"/>
        </a:xfrm>
      </p:grpSpPr>
      <p:sp>
        <p:nvSpPr>
          <p:cNvPr id="5706" name="Google Shape;5706;p3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Genre distribution within a platform (PS2)</a:t>
            </a:r>
            <a:endParaRPr sz="1900"/>
          </a:p>
        </p:txBody>
      </p:sp>
      <p:grpSp>
        <p:nvGrpSpPr>
          <p:cNvPr id="5707" name="Google Shape;5707;p37"/>
          <p:cNvGrpSpPr/>
          <p:nvPr/>
        </p:nvGrpSpPr>
        <p:grpSpPr>
          <a:xfrm rot="-5400000">
            <a:off x="1040921" y="535371"/>
            <a:ext cx="242781" cy="161857"/>
            <a:chOff x="2500050" y="3730175"/>
            <a:chExt cx="2619000" cy="1746025"/>
          </a:xfrm>
        </p:grpSpPr>
        <p:sp>
          <p:nvSpPr>
            <p:cNvPr id="5708" name="Google Shape;5708;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2" name="Google Shape;5712;p37"/>
          <p:cNvGrpSpPr/>
          <p:nvPr/>
        </p:nvGrpSpPr>
        <p:grpSpPr>
          <a:xfrm rot="5400000">
            <a:off x="7898896" y="535371"/>
            <a:ext cx="242781" cy="161857"/>
            <a:chOff x="2500050" y="3730175"/>
            <a:chExt cx="2619000" cy="1746025"/>
          </a:xfrm>
        </p:grpSpPr>
        <p:sp>
          <p:nvSpPr>
            <p:cNvPr id="5713" name="Google Shape;5713;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17" name="Google Shape;5717;p37"/>
          <p:cNvPicPr preferRelativeResize="0"/>
          <p:nvPr/>
        </p:nvPicPr>
        <p:blipFill>
          <a:blip r:embed="rId3">
            <a:alphaModFix/>
          </a:blip>
          <a:stretch>
            <a:fillRect/>
          </a:stretch>
        </p:blipFill>
        <p:spPr>
          <a:xfrm>
            <a:off x="152400" y="1417950"/>
            <a:ext cx="8839200" cy="23075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1" name="Shape 5721"/>
        <p:cNvGrpSpPr/>
        <p:nvPr/>
      </p:nvGrpSpPr>
      <p:grpSpPr>
        <a:xfrm>
          <a:off x="0" y="0"/>
          <a:ext cx="0" cy="0"/>
          <a:chOff x="0" y="0"/>
          <a:chExt cx="0" cy="0"/>
        </a:xfrm>
      </p:grpSpPr>
      <p:sp>
        <p:nvSpPr>
          <p:cNvPr id="5722" name="Google Shape;5722;p3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Genre distribution within a platform (Xbox360)</a:t>
            </a:r>
            <a:endParaRPr sz="1900"/>
          </a:p>
        </p:txBody>
      </p:sp>
      <p:grpSp>
        <p:nvGrpSpPr>
          <p:cNvPr id="5723" name="Google Shape;5723;p38"/>
          <p:cNvGrpSpPr/>
          <p:nvPr/>
        </p:nvGrpSpPr>
        <p:grpSpPr>
          <a:xfrm rot="-5400000">
            <a:off x="1040921" y="535371"/>
            <a:ext cx="242781" cy="161857"/>
            <a:chOff x="2500050" y="3730175"/>
            <a:chExt cx="2619000" cy="1746025"/>
          </a:xfrm>
        </p:grpSpPr>
        <p:sp>
          <p:nvSpPr>
            <p:cNvPr id="5724" name="Google Shape;5724;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8" name="Google Shape;5728;p38"/>
          <p:cNvGrpSpPr/>
          <p:nvPr/>
        </p:nvGrpSpPr>
        <p:grpSpPr>
          <a:xfrm rot="5400000">
            <a:off x="7898896" y="535371"/>
            <a:ext cx="242781" cy="161857"/>
            <a:chOff x="2500050" y="3730175"/>
            <a:chExt cx="2619000" cy="1746025"/>
          </a:xfrm>
        </p:grpSpPr>
        <p:sp>
          <p:nvSpPr>
            <p:cNvPr id="5729" name="Google Shape;5729;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33" name="Google Shape;5733;p38"/>
          <p:cNvPicPr preferRelativeResize="0"/>
          <p:nvPr/>
        </p:nvPicPr>
        <p:blipFill>
          <a:blip r:embed="rId3">
            <a:alphaModFix/>
          </a:blip>
          <a:stretch>
            <a:fillRect/>
          </a:stretch>
        </p:blipFill>
        <p:spPr>
          <a:xfrm>
            <a:off x="152400" y="1417950"/>
            <a:ext cx="8839200" cy="23075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7" name="Shape 5737"/>
        <p:cNvGrpSpPr/>
        <p:nvPr/>
      </p:nvGrpSpPr>
      <p:grpSpPr>
        <a:xfrm>
          <a:off x="0" y="0"/>
          <a:ext cx="0" cy="0"/>
          <a:chOff x="0" y="0"/>
          <a:chExt cx="0" cy="0"/>
        </a:xfrm>
      </p:grpSpPr>
      <p:sp>
        <p:nvSpPr>
          <p:cNvPr id="5738" name="Google Shape;5738;p3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Genre distribution within a platform (PS3)</a:t>
            </a:r>
            <a:endParaRPr sz="1900"/>
          </a:p>
        </p:txBody>
      </p:sp>
      <p:grpSp>
        <p:nvGrpSpPr>
          <p:cNvPr id="5739" name="Google Shape;5739;p39"/>
          <p:cNvGrpSpPr/>
          <p:nvPr/>
        </p:nvGrpSpPr>
        <p:grpSpPr>
          <a:xfrm rot="-5400000">
            <a:off x="1040921" y="535371"/>
            <a:ext cx="242781" cy="161857"/>
            <a:chOff x="2500050" y="3730175"/>
            <a:chExt cx="2619000" cy="1746025"/>
          </a:xfrm>
        </p:grpSpPr>
        <p:sp>
          <p:nvSpPr>
            <p:cNvPr id="5740" name="Google Shape;5740;p3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3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3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3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4" name="Google Shape;5744;p39"/>
          <p:cNvGrpSpPr/>
          <p:nvPr/>
        </p:nvGrpSpPr>
        <p:grpSpPr>
          <a:xfrm rot="5400000">
            <a:off x="7898896" y="535371"/>
            <a:ext cx="242781" cy="161857"/>
            <a:chOff x="2500050" y="3730175"/>
            <a:chExt cx="2619000" cy="1746025"/>
          </a:xfrm>
        </p:grpSpPr>
        <p:sp>
          <p:nvSpPr>
            <p:cNvPr id="5745" name="Google Shape;5745;p3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3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3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3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49" name="Google Shape;5749;p39"/>
          <p:cNvPicPr preferRelativeResize="0"/>
          <p:nvPr/>
        </p:nvPicPr>
        <p:blipFill>
          <a:blip r:embed="rId3">
            <a:alphaModFix/>
          </a:blip>
          <a:stretch>
            <a:fillRect/>
          </a:stretch>
        </p:blipFill>
        <p:spPr>
          <a:xfrm>
            <a:off x="152400" y="1417950"/>
            <a:ext cx="8839200" cy="23075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3" name="Shape 5753"/>
        <p:cNvGrpSpPr/>
        <p:nvPr/>
      </p:nvGrpSpPr>
      <p:grpSpPr>
        <a:xfrm>
          <a:off x="0" y="0"/>
          <a:ext cx="0" cy="0"/>
          <a:chOff x="0" y="0"/>
          <a:chExt cx="0" cy="0"/>
        </a:xfrm>
      </p:grpSpPr>
      <p:sp>
        <p:nvSpPr>
          <p:cNvPr id="5754" name="Google Shape;5754;p4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Sales generated by a genre on various platforms</a:t>
            </a:r>
            <a:endParaRPr/>
          </a:p>
        </p:txBody>
      </p:sp>
      <p:grpSp>
        <p:nvGrpSpPr>
          <p:cNvPr id="5755" name="Google Shape;5755;p40"/>
          <p:cNvGrpSpPr/>
          <p:nvPr/>
        </p:nvGrpSpPr>
        <p:grpSpPr>
          <a:xfrm rot="-5400000">
            <a:off x="639346" y="535371"/>
            <a:ext cx="242781" cy="161857"/>
            <a:chOff x="2500050" y="3730175"/>
            <a:chExt cx="2619000" cy="1746025"/>
          </a:xfrm>
        </p:grpSpPr>
        <p:sp>
          <p:nvSpPr>
            <p:cNvPr id="5756" name="Google Shape;5756;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0" name="Google Shape;5760;p40"/>
          <p:cNvGrpSpPr/>
          <p:nvPr/>
        </p:nvGrpSpPr>
        <p:grpSpPr>
          <a:xfrm rot="5400000">
            <a:off x="8230996" y="535371"/>
            <a:ext cx="242781" cy="161857"/>
            <a:chOff x="2500050" y="3730175"/>
            <a:chExt cx="2619000" cy="1746025"/>
          </a:xfrm>
        </p:grpSpPr>
        <p:sp>
          <p:nvSpPr>
            <p:cNvPr id="5761" name="Google Shape;5761;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65" name="Google Shape;5765;p40"/>
          <p:cNvPicPr preferRelativeResize="0"/>
          <p:nvPr/>
        </p:nvPicPr>
        <p:blipFill>
          <a:blip r:embed="rId3">
            <a:alphaModFix/>
          </a:blip>
          <a:stretch>
            <a:fillRect/>
          </a:stretch>
        </p:blipFill>
        <p:spPr>
          <a:xfrm>
            <a:off x="183300" y="1195350"/>
            <a:ext cx="8839200" cy="2307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9" name="Shape 5769"/>
        <p:cNvGrpSpPr/>
        <p:nvPr/>
      </p:nvGrpSpPr>
      <p:grpSpPr>
        <a:xfrm>
          <a:off x="0" y="0"/>
          <a:ext cx="0" cy="0"/>
          <a:chOff x="0" y="0"/>
          <a:chExt cx="0" cy="0"/>
        </a:xfrm>
      </p:grpSpPr>
      <p:sp>
        <p:nvSpPr>
          <p:cNvPr id="5770" name="Google Shape;5770;p4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Sales by region PS3 v XBOX360</a:t>
            </a:r>
            <a:endParaRPr/>
          </a:p>
        </p:txBody>
      </p:sp>
      <p:grpSp>
        <p:nvGrpSpPr>
          <p:cNvPr id="5771" name="Google Shape;5771;p41"/>
          <p:cNvGrpSpPr/>
          <p:nvPr/>
        </p:nvGrpSpPr>
        <p:grpSpPr>
          <a:xfrm rot="-5400000">
            <a:off x="1620171" y="535371"/>
            <a:ext cx="242781" cy="161857"/>
            <a:chOff x="2500050" y="3730175"/>
            <a:chExt cx="2619000" cy="1746025"/>
          </a:xfrm>
        </p:grpSpPr>
        <p:sp>
          <p:nvSpPr>
            <p:cNvPr id="5772" name="Google Shape;5772;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6" name="Google Shape;5776;p41"/>
          <p:cNvGrpSpPr/>
          <p:nvPr/>
        </p:nvGrpSpPr>
        <p:grpSpPr>
          <a:xfrm rot="5400000">
            <a:off x="7087996" y="535371"/>
            <a:ext cx="242781" cy="161857"/>
            <a:chOff x="2500050" y="3730175"/>
            <a:chExt cx="2619000" cy="1746025"/>
          </a:xfrm>
        </p:grpSpPr>
        <p:sp>
          <p:nvSpPr>
            <p:cNvPr id="5777" name="Google Shape;5777;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81" name="Google Shape;5781;p41"/>
          <p:cNvPicPr preferRelativeResize="0"/>
          <p:nvPr/>
        </p:nvPicPr>
        <p:blipFill>
          <a:blip r:embed="rId3">
            <a:alphaModFix/>
          </a:blip>
          <a:stretch>
            <a:fillRect/>
          </a:stretch>
        </p:blipFill>
        <p:spPr>
          <a:xfrm>
            <a:off x="152400" y="1017725"/>
            <a:ext cx="8839200" cy="2307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5" name="Shape 5785"/>
        <p:cNvGrpSpPr/>
        <p:nvPr/>
      </p:nvGrpSpPr>
      <p:grpSpPr>
        <a:xfrm>
          <a:off x="0" y="0"/>
          <a:ext cx="0" cy="0"/>
          <a:chOff x="0" y="0"/>
          <a:chExt cx="0" cy="0"/>
        </a:xfrm>
      </p:grpSpPr>
      <p:grpSp>
        <p:nvGrpSpPr>
          <p:cNvPr id="5786" name="Google Shape;5786;p42"/>
          <p:cNvGrpSpPr/>
          <p:nvPr/>
        </p:nvGrpSpPr>
        <p:grpSpPr>
          <a:xfrm rot="-5400000">
            <a:off x="1110446" y="535371"/>
            <a:ext cx="242781" cy="161857"/>
            <a:chOff x="2500050" y="3730175"/>
            <a:chExt cx="2619000" cy="1746025"/>
          </a:xfrm>
        </p:grpSpPr>
        <p:sp>
          <p:nvSpPr>
            <p:cNvPr id="5787" name="Google Shape;5787;p4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4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4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4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1" name="Google Shape;5791;p42"/>
          <p:cNvGrpSpPr/>
          <p:nvPr/>
        </p:nvGrpSpPr>
        <p:grpSpPr>
          <a:xfrm rot="5400000">
            <a:off x="7937521" y="535371"/>
            <a:ext cx="242781" cy="161857"/>
            <a:chOff x="2500050" y="3730175"/>
            <a:chExt cx="2619000" cy="1746025"/>
          </a:xfrm>
        </p:grpSpPr>
        <p:sp>
          <p:nvSpPr>
            <p:cNvPr id="5792" name="Google Shape;5792;p4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4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4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4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96" name="Google Shape;5796;p42"/>
          <p:cNvPicPr preferRelativeResize="0"/>
          <p:nvPr/>
        </p:nvPicPr>
        <p:blipFill>
          <a:blip r:embed="rId3">
            <a:alphaModFix/>
          </a:blip>
          <a:stretch>
            <a:fillRect/>
          </a:stretch>
        </p:blipFill>
        <p:spPr>
          <a:xfrm>
            <a:off x="152400" y="1017725"/>
            <a:ext cx="8839200" cy="2307598"/>
          </a:xfrm>
          <a:prstGeom prst="rect">
            <a:avLst/>
          </a:prstGeom>
          <a:noFill/>
          <a:ln>
            <a:noFill/>
          </a:ln>
        </p:spPr>
      </p:pic>
      <p:sp>
        <p:nvSpPr>
          <p:cNvPr id="5797" name="Google Shape;5797;p4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Sales by region PS4 v XBOX 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1" name="Shape 5801"/>
        <p:cNvGrpSpPr/>
        <p:nvPr/>
      </p:nvGrpSpPr>
      <p:grpSpPr>
        <a:xfrm>
          <a:off x="0" y="0"/>
          <a:ext cx="0" cy="0"/>
          <a:chOff x="0" y="0"/>
          <a:chExt cx="0" cy="0"/>
        </a:xfrm>
      </p:grpSpPr>
      <p:sp>
        <p:nvSpPr>
          <p:cNvPr id="5802" name="Google Shape;5802;p43"/>
          <p:cNvSpPr txBox="1"/>
          <p:nvPr>
            <p:ph idx="1" type="body"/>
          </p:nvPr>
        </p:nvSpPr>
        <p:spPr>
          <a:xfrm>
            <a:off x="616975" y="1302400"/>
            <a:ext cx="3974100" cy="32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a:p>
            <a:pPr indent="-330200" lvl="0" marL="457200" rtl="0" algn="l">
              <a:spcBef>
                <a:spcPts val="1600"/>
              </a:spcBef>
              <a:spcAft>
                <a:spcPts val="0"/>
              </a:spcAft>
              <a:buSzPts val="1600"/>
              <a:buChar char="●"/>
            </a:pPr>
            <a:r>
              <a:rPr lang="en"/>
              <a:t>From the dataset, it can be concluded that the data was collected from 1980-2016.</a:t>
            </a:r>
            <a:endParaRPr/>
          </a:p>
          <a:p>
            <a:pPr indent="-330200" lvl="0" marL="457200" rtl="0" algn="l">
              <a:spcBef>
                <a:spcPts val="0"/>
              </a:spcBef>
              <a:spcAft>
                <a:spcPts val="0"/>
              </a:spcAft>
              <a:buSzPts val="1600"/>
              <a:buChar char="●"/>
            </a:pPr>
            <a:r>
              <a:rPr lang="en"/>
              <a:t>There was a significant increase in video game sales in the early 2000s.</a:t>
            </a:r>
            <a:endParaRPr/>
          </a:p>
          <a:p>
            <a:pPr indent="-330200" lvl="0" marL="457200" rtl="0" algn="l">
              <a:spcBef>
                <a:spcPts val="0"/>
              </a:spcBef>
              <a:spcAft>
                <a:spcPts val="0"/>
              </a:spcAft>
              <a:buSzPts val="1600"/>
              <a:buChar char="●"/>
            </a:pPr>
            <a:r>
              <a:rPr lang="en"/>
              <a:t>Video games from publisher Nintendo occupy the top 10 global sales.</a:t>
            </a:r>
            <a:endParaRPr/>
          </a:p>
          <a:p>
            <a:pPr indent="-330200" lvl="0" marL="457200" rtl="0" algn="l">
              <a:spcBef>
                <a:spcPts val="0"/>
              </a:spcBef>
              <a:spcAft>
                <a:spcPts val="0"/>
              </a:spcAft>
              <a:buSzPts val="1600"/>
              <a:buChar char="●"/>
            </a:pPr>
            <a:r>
              <a:rPr lang="en"/>
              <a:t>The action genre is the most popular genre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803" name="Google Shape;5803;p43"/>
          <p:cNvSpPr txBox="1"/>
          <p:nvPr>
            <p:ph idx="2" type="body"/>
          </p:nvPr>
        </p:nvSpPr>
        <p:spPr>
          <a:xfrm>
            <a:off x="4419600" y="1302400"/>
            <a:ext cx="4114800" cy="32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F</a:t>
            </a:r>
            <a:r>
              <a:rPr lang="en"/>
              <a:t>ocuses sales on action, sport, and shooter genre </a:t>
            </a:r>
            <a:endParaRPr/>
          </a:p>
          <a:p>
            <a:pPr indent="-330200" lvl="0" marL="457200" rtl="0" algn="l">
              <a:spcBef>
                <a:spcPts val="0"/>
              </a:spcBef>
              <a:spcAft>
                <a:spcPts val="0"/>
              </a:spcAft>
              <a:buSzPts val="1600"/>
              <a:buChar char="●"/>
            </a:pPr>
            <a:r>
              <a:rPr lang="en"/>
              <a:t>Focuses sales on video game platforms on platforms such as PlayStation, Xbox, and Wii rather than PC</a:t>
            </a:r>
            <a:endParaRPr/>
          </a:p>
        </p:txBody>
      </p:sp>
      <p:sp>
        <p:nvSpPr>
          <p:cNvPr id="5804" name="Google Shape;5804;p4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 and Recommendation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8" name="Shape 5808"/>
        <p:cNvGrpSpPr/>
        <p:nvPr/>
      </p:nvGrpSpPr>
      <p:grpSpPr>
        <a:xfrm>
          <a:off x="0" y="0"/>
          <a:ext cx="0" cy="0"/>
          <a:chOff x="0" y="0"/>
          <a:chExt cx="0" cy="0"/>
        </a:xfrm>
      </p:grpSpPr>
      <p:sp>
        <p:nvSpPr>
          <p:cNvPr id="5809" name="Google Shape;5809;p44"/>
          <p:cNvSpPr txBox="1"/>
          <p:nvPr/>
        </p:nvSpPr>
        <p:spPr>
          <a:xfrm>
            <a:off x="2448175" y="1081200"/>
            <a:ext cx="434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rPr>
              <a:t>Dataset :</a:t>
            </a:r>
            <a:br>
              <a:rPr lang="en">
                <a:solidFill>
                  <a:schemeClr val="accent1"/>
                </a:solidFill>
              </a:rPr>
            </a:br>
            <a:r>
              <a:rPr lang="en">
                <a:solidFill>
                  <a:schemeClr val="accent1"/>
                </a:solidFill>
              </a:rPr>
              <a:t>https://drive.google.com/file/d/1rsBNZdo4_joPn9_iUOJJWKgo6OhL0YHn/view?usp=drive_link</a:t>
            </a:r>
            <a:br>
              <a:rPr lang="en">
                <a:solidFill>
                  <a:schemeClr val="accent1"/>
                </a:solidFill>
              </a:rPr>
            </a:br>
            <a:br>
              <a:rPr lang="en">
                <a:solidFill>
                  <a:schemeClr val="accent1"/>
                </a:solidFill>
              </a:rPr>
            </a:br>
            <a:r>
              <a:rPr lang="en">
                <a:solidFill>
                  <a:schemeClr val="accent1"/>
                </a:solidFill>
              </a:rPr>
              <a:t>Google Colaboratory :</a:t>
            </a:r>
            <a:br>
              <a:rPr lang="en">
                <a:solidFill>
                  <a:schemeClr val="accent1"/>
                </a:solidFill>
              </a:rPr>
            </a:br>
            <a:r>
              <a:rPr lang="en">
                <a:solidFill>
                  <a:schemeClr val="accent1"/>
                </a:solidFill>
              </a:rPr>
              <a:t>https://colab.research.google.com/drive/1KPIKpUjp7jRGHZRbveezLJOcSF3xmUzC?usp=sharing</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8" name="Shape 5578"/>
        <p:cNvGrpSpPr/>
        <p:nvPr/>
      </p:nvGrpSpPr>
      <p:grpSpPr>
        <a:xfrm>
          <a:off x="0" y="0"/>
          <a:ext cx="0" cy="0"/>
          <a:chOff x="0" y="0"/>
          <a:chExt cx="0" cy="0"/>
        </a:xfrm>
      </p:grpSpPr>
      <p:sp>
        <p:nvSpPr>
          <p:cNvPr id="5579" name="Google Shape;5579;p28"/>
          <p:cNvSpPr txBox="1"/>
          <p:nvPr>
            <p:ph idx="1" type="body"/>
          </p:nvPr>
        </p:nvSpPr>
        <p:spPr>
          <a:xfrm>
            <a:off x="778900" y="1013975"/>
            <a:ext cx="7789200" cy="3554700"/>
          </a:xfrm>
          <a:prstGeom prst="rect">
            <a:avLst/>
          </a:prstGeom>
        </p:spPr>
        <p:txBody>
          <a:bodyPr anchorCtr="0" anchor="t" bIns="91425" lIns="91425" spcFirstLastPara="1" rIns="91425" wrap="square" tIns="91425">
            <a:noAutofit/>
          </a:bodyPr>
          <a:lstStyle/>
          <a:p>
            <a:pPr indent="-323850" lvl="0" marL="914400" rtl="0" algn="l">
              <a:spcBef>
                <a:spcPts val="0"/>
              </a:spcBef>
              <a:spcAft>
                <a:spcPts val="0"/>
              </a:spcAft>
              <a:buClr>
                <a:schemeClr val="accent1"/>
              </a:buClr>
              <a:buSzPts val="1500"/>
              <a:buFont typeface="Advent Pro"/>
              <a:buChar char="●"/>
            </a:pPr>
            <a:r>
              <a:rPr lang="en" sz="1500"/>
              <a:t>Games have always existed in a numbers-obsessed industry. Sega vs. Nintendo defined a generation in the '90s, while today's comparatively mild console wars and monthly NPD reports keep sales figures near the forefront of games-related discussion. New monetization models require new metrics for success — monthly active users, player retention rates, in-game revenue, etc. — but one of the industry's biggest questions remains: What are the best-selling video games of all time?</a:t>
            </a:r>
            <a:endParaRPr sz="1500"/>
          </a:p>
          <a:p>
            <a:pPr indent="0" lvl="0" marL="1371600" rtl="0" algn="l">
              <a:spcBef>
                <a:spcPts val="0"/>
              </a:spcBef>
              <a:spcAft>
                <a:spcPts val="0"/>
              </a:spcAft>
              <a:buNone/>
            </a:pPr>
            <a:r>
              <a:t/>
            </a:r>
            <a:endParaRPr sz="1500"/>
          </a:p>
          <a:p>
            <a:pPr indent="-323850" lvl="0" marL="914400" rtl="0" algn="l">
              <a:spcBef>
                <a:spcPts val="0"/>
              </a:spcBef>
              <a:spcAft>
                <a:spcPts val="0"/>
              </a:spcAft>
              <a:buClr>
                <a:srgbClr val="434343"/>
              </a:buClr>
              <a:buSzPts val="1500"/>
              <a:buFont typeface="Advent Pro"/>
              <a:buChar char="●"/>
            </a:pPr>
            <a:r>
              <a:rPr lang="en" sz="1500"/>
              <a:t>Over the past 40 years, a veritable industry has grown up around the design, development, and delivery of video games for home video game consoles and the personal computer. Collectively called the “video game industry,” these endeavors have greatly evolved from a cottage industry in the 1970s to a goliath that rivals the film industry for household entertainment expenditures. As the U.S. is the world’s biggest video games market and manufacturer, the U.S. video game market is now worth over $20 billion annually in software and hardware sales; which is more than four times the market size in the 1990s</a:t>
            </a:r>
            <a:endParaRPr sz="1500"/>
          </a:p>
          <a:p>
            <a:pPr indent="0" lvl="0" marL="0" rtl="0" algn="l">
              <a:spcBef>
                <a:spcPts val="0"/>
              </a:spcBef>
              <a:spcAft>
                <a:spcPts val="0"/>
              </a:spcAft>
              <a:buNone/>
            </a:pPr>
            <a:r>
              <a:t/>
            </a:r>
            <a:endParaRPr sz="1500"/>
          </a:p>
          <a:p>
            <a:pPr indent="-323850" lvl="0" marL="914400" rtl="0" algn="l">
              <a:spcBef>
                <a:spcPts val="0"/>
              </a:spcBef>
              <a:spcAft>
                <a:spcPts val="0"/>
              </a:spcAft>
              <a:buClr>
                <a:schemeClr val="accent1"/>
              </a:buClr>
              <a:buSzPts val="1500"/>
              <a:buFont typeface="Advent Pro"/>
              <a:buChar char="●"/>
            </a:pPr>
            <a:r>
              <a:rPr lang="en" sz="1500"/>
              <a:t>To answer this question we need to analyze sales performance of video games</a:t>
            </a:r>
            <a:endParaRPr sz="1500"/>
          </a:p>
          <a:p>
            <a:pPr indent="0" lvl="0" marL="1371600" rtl="0" algn="l">
              <a:spcBef>
                <a:spcPts val="0"/>
              </a:spcBef>
              <a:spcAft>
                <a:spcPts val="0"/>
              </a:spcAft>
              <a:buNone/>
            </a:pPr>
            <a:r>
              <a:t/>
            </a:r>
            <a:endParaRPr/>
          </a:p>
        </p:txBody>
      </p:sp>
      <p:sp>
        <p:nvSpPr>
          <p:cNvPr id="5580" name="Google Shape;5580;p2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grpSp>
        <p:nvGrpSpPr>
          <p:cNvPr id="5581" name="Google Shape;5581;p28"/>
          <p:cNvGrpSpPr/>
          <p:nvPr/>
        </p:nvGrpSpPr>
        <p:grpSpPr>
          <a:xfrm rot="-5400000">
            <a:off x="2137596" y="535371"/>
            <a:ext cx="242781" cy="161857"/>
            <a:chOff x="2500050" y="3730175"/>
            <a:chExt cx="2619000" cy="1746025"/>
          </a:xfrm>
        </p:grpSpPr>
        <p:sp>
          <p:nvSpPr>
            <p:cNvPr id="5582" name="Google Shape;5582;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6" name="Google Shape;5586;p28"/>
          <p:cNvGrpSpPr/>
          <p:nvPr/>
        </p:nvGrpSpPr>
        <p:grpSpPr>
          <a:xfrm rot="5400000">
            <a:off x="6763621" y="535371"/>
            <a:ext cx="242781" cy="161857"/>
            <a:chOff x="2500050" y="3730175"/>
            <a:chExt cx="2619000" cy="1746025"/>
          </a:xfrm>
        </p:grpSpPr>
        <p:sp>
          <p:nvSpPr>
            <p:cNvPr id="5587" name="Google Shape;5587;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4" name="Shape 5594"/>
        <p:cNvGrpSpPr/>
        <p:nvPr/>
      </p:nvGrpSpPr>
      <p:grpSpPr>
        <a:xfrm>
          <a:off x="0" y="0"/>
          <a:ext cx="0" cy="0"/>
          <a:chOff x="0" y="0"/>
          <a:chExt cx="0" cy="0"/>
        </a:xfrm>
      </p:grpSpPr>
      <p:sp>
        <p:nvSpPr>
          <p:cNvPr id="5595" name="Google Shape;5595;p29"/>
          <p:cNvSpPr txBox="1"/>
          <p:nvPr>
            <p:ph idx="1" type="body"/>
          </p:nvPr>
        </p:nvSpPr>
        <p:spPr>
          <a:xfrm>
            <a:off x="964250" y="1006250"/>
            <a:ext cx="7072500" cy="130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How are the sales performances of video games in each region</a:t>
            </a:r>
            <a:br>
              <a:rPr lang="en" sz="1600"/>
            </a:br>
            <a:r>
              <a:rPr lang="en" sz="1600"/>
              <a:t>How is trend of sales performance from 1980-2016  </a:t>
            </a:r>
            <a:endParaRPr sz="1600"/>
          </a:p>
          <a:p>
            <a:pPr indent="0" lvl="0" marL="0" rtl="0" algn="r">
              <a:spcBef>
                <a:spcPts val="0"/>
              </a:spcBef>
              <a:spcAft>
                <a:spcPts val="1600"/>
              </a:spcAft>
              <a:buNone/>
            </a:pPr>
            <a:r>
              <a:t/>
            </a:r>
            <a:endParaRPr/>
          </a:p>
        </p:txBody>
      </p:sp>
      <p:sp>
        <p:nvSpPr>
          <p:cNvPr id="5596" name="Google Shape;5596;p29"/>
          <p:cNvSpPr txBox="1"/>
          <p:nvPr>
            <p:ph idx="4294967295" type="title"/>
          </p:nvPr>
        </p:nvSpPr>
        <p:spPr>
          <a:xfrm>
            <a:off x="602925" y="2145700"/>
            <a:ext cx="3990000" cy="6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5597" name="Google Shape;5597;p29"/>
          <p:cNvSpPr txBox="1"/>
          <p:nvPr>
            <p:ph idx="4294967295" type="title"/>
          </p:nvPr>
        </p:nvSpPr>
        <p:spPr>
          <a:xfrm>
            <a:off x="4153425" y="313300"/>
            <a:ext cx="3990000" cy="62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Scope of Problem</a:t>
            </a:r>
            <a:endParaRPr/>
          </a:p>
        </p:txBody>
      </p:sp>
      <p:sp>
        <p:nvSpPr>
          <p:cNvPr id="5598" name="Google Shape;5598;p29"/>
          <p:cNvSpPr txBox="1"/>
          <p:nvPr>
            <p:ph idx="1" type="body"/>
          </p:nvPr>
        </p:nvSpPr>
        <p:spPr>
          <a:xfrm>
            <a:off x="722775" y="2772100"/>
            <a:ext cx="7072500" cy="13029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200"/>
              </a:spcBef>
              <a:spcAft>
                <a:spcPts val="0"/>
              </a:spcAft>
              <a:buClr>
                <a:schemeClr val="accent1"/>
              </a:buClr>
              <a:buSzPts val="1050"/>
              <a:buFont typeface="Arial"/>
              <a:buChar char="●"/>
            </a:pPr>
            <a:r>
              <a:rPr lang="en" sz="1050">
                <a:latin typeface="Arial"/>
                <a:ea typeface="Arial"/>
                <a:cs typeface="Arial"/>
                <a:sym typeface="Arial"/>
              </a:rPr>
              <a:t>The evolution of global sales over time.</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The evolution of sales by regions over time.</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The evolution of sales for a specific platform over time.</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The best-selling video games.</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Global sales by genres.</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Global sales by platforms.</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Genre distribution within a platform.</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Sales generated by a genre on various platforms.</a:t>
            </a:r>
            <a:endParaRPr sz="1050">
              <a:latin typeface="Arial"/>
              <a:ea typeface="Arial"/>
              <a:cs typeface="Arial"/>
              <a:sym typeface="Arial"/>
            </a:endParaRPr>
          </a:p>
          <a:p>
            <a:pPr indent="-295275" lvl="0" marL="457200" rtl="0" algn="l">
              <a:lnSpc>
                <a:spcPct val="115000"/>
              </a:lnSpc>
              <a:spcBef>
                <a:spcPts val="0"/>
              </a:spcBef>
              <a:spcAft>
                <a:spcPts val="0"/>
              </a:spcAft>
              <a:buClr>
                <a:schemeClr val="accent1"/>
              </a:buClr>
              <a:buSzPts val="1050"/>
              <a:buFont typeface="Arial"/>
              <a:buChar char="●"/>
            </a:pPr>
            <a:r>
              <a:rPr lang="en" sz="1050">
                <a:latin typeface="Arial"/>
                <a:ea typeface="Arial"/>
                <a:cs typeface="Arial"/>
                <a:sym typeface="Arial"/>
              </a:rPr>
              <a:t>Comparing sales by regions between two platforms.</a:t>
            </a:r>
            <a:endParaRPr sz="1900"/>
          </a:p>
          <a:p>
            <a:pPr indent="0" lvl="0" marL="0" rtl="0" algn="l">
              <a:spcBef>
                <a:spcPts val="15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2" name="Shape 5602"/>
        <p:cNvGrpSpPr/>
        <p:nvPr/>
      </p:nvGrpSpPr>
      <p:grpSpPr>
        <a:xfrm>
          <a:off x="0" y="0"/>
          <a:ext cx="0" cy="0"/>
          <a:chOff x="0" y="0"/>
          <a:chExt cx="0" cy="0"/>
        </a:xfrm>
      </p:grpSpPr>
      <p:sp>
        <p:nvSpPr>
          <p:cNvPr id="5603" name="Google Shape;5603;p30"/>
          <p:cNvSpPr/>
          <p:nvPr/>
        </p:nvSpPr>
        <p:spPr>
          <a:xfrm>
            <a:off x="1586100" y="1572200"/>
            <a:ext cx="5971800" cy="2815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3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Trend of global sales year by year</a:t>
            </a:r>
            <a:endParaRPr sz="1700"/>
          </a:p>
        </p:txBody>
      </p:sp>
      <p:grpSp>
        <p:nvGrpSpPr>
          <p:cNvPr id="5605" name="Google Shape;5605;p30"/>
          <p:cNvGrpSpPr/>
          <p:nvPr/>
        </p:nvGrpSpPr>
        <p:grpSpPr>
          <a:xfrm rot="-5400000">
            <a:off x="2137596" y="535371"/>
            <a:ext cx="242781" cy="161857"/>
            <a:chOff x="2500050" y="3730175"/>
            <a:chExt cx="2619000" cy="1746025"/>
          </a:xfrm>
        </p:grpSpPr>
        <p:sp>
          <p:nvSpPr>
            <p:cNvPr id="5606" name="Google Shape;5606;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0" name="Google Shape;5610;p30"/>
          <p:cNvGrpSpPr/>
          <p:nvPr/>
        </p:nvGrpSpPr>
        <p:grpSpPr>
          <a:xfrm rot="5400000">
            <a:off x="6763621" y="535371"/>
            <a:ext cx="242781" cy="161857"/>
            <a:chOff x="2500050" y="3730175"/>
            <a:chExt cx="2619000" cy="1746025"/>
          </a:xfrm>
        </p:grpSpPr>
        <p:sp>
          <p:nvSpPr>
            <p:cNvPr id="5611" name="Google Shape;5611;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5" name="Google Shape;5615;p30"/>
          <p:cNvSpPr/>
          <p:nvPr/>
        </p:nvSpPr>
        <p:spPr>
          <a:xfrm>
            <a:off x="1781725" y="1739125"/>
            <a:ext cx="162000" cy="1401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30"/>
          <p:cNvSpPr/>
          <p:nvPr/>
        </p:nvSpPr>
        <p:spPr>
          <a:xfrm rot="-3601102">
            <a:off x="7157040" y="4038806"/>
            <a:ext cx="162090" cy="140062"/>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17" name="Google Shape;5617;p30"/>
          <p:cNvPicPr preferRelativeResize="0"/>
          <p:nvPr/>
        </p:nvPicPr>
        <p:blipFill>
          <a:blip r:embed="rId3">
            <a:alphaModFix/>
          </a:blip>
          <a:stretch>
            <a:fillRect/>
          </a:stretch>
        </p:blipFill>
        <p:spPr>
          <a:xfrm>
            <a:off x="2624039" y="1726525"/>
            <a:ext cx="3895924" cy="25071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1" name="Shape 5621"/>
        <p:cNvGrpSpPr/>
        <p:nvPr/>
      </p:nvGrpSpPr>
      <p:grpSpPr>
        <a:xfrm>
          <a:off x="0" y="0"/>
          <a:ext cx="0" cy="0"/>
          <a:chOff x="0" y="0"/>
          <a:chExt cx="0" cy="0"/>
        </a:xfrm>
      </p:grpSpPr>
      <p:sp>
        <p:nvSpPr>
          <p:cNvPr id="5622" name="Google Shape;5622;p31"/>
          <p:cNvSpPr txBox="1"/>
          <p:nvPr>
            <p:ph idx="1" type="body"/>
          </p:nvPr>
        </p:nvSpPr>
        <p:spPr>
          <a:xfrm>
            <a:off x="661650" y="1305200"/>
            <a:ext cx="7820700" cy="285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 this graph, we can observe that sales have been on the rise over the years, with the highest point being in 2008. However, starting from this year, sales begin to decline, with zero sales recorded between 2017 and 2020. This could be due to the data not being recorded in this time range or that, starting from a certain year, the entity responsible for recording this information has ceased to do so or lacked the resources to continue this work actively. It's important to consider these factors when interpreting the data.</a:t>
            </a:r>
            <a:endParaRPr/>
          </a:p>
        </p:txBody>
      </p:sp>
      <p:sp>
        <p:nvSpPr>
          <p:cNvPr id="5623" name="Google Shape;5623;p3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7" name="Shape 5627"/>
        <p:cNvGrpSpPr/>
        <p:nvPr/>
      </p:nvGrpSpPr>
      <p:grpSpPr>
        <a:xfrm>
          <a:off x="0" y="0"/>
          <a:ext cx="0" cy="0"/>
          <a:chOff x="0" y="0"/>
          <a:chExt cx="0" cy="0"/>
        </a:xfrm>
      </p:grpSpPr>
      <p:sp>
        <p:nvSpPr>
          <p:cNvPr id="5628" name="Google Shape;5628;p32"/>
          <p:cNvSpPr/>
          <p:nvPr/>
        </p:nvSpPr>
        <p:spPr>
          <a:xfrm>
            <a:off x="1586100" y="1572200"/>
            <a:ext cx="5971800" cy="2815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3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Trend of each region sales year by year</a:t>
            </a:r>
            <a:endParaRPr sz="1700"/>
          </a:p>
        </p:txBody>
      </p:sp>
      <p:grpSp>
        <p:nvGrpSpPr>
          <p:cNvPr id="5630" name="Google Shape;5630;p32"/>
          <p:cNvGrpSpPr/>
          <p:nvPr/>
        </p:nvGrpSpPr>
        <p:grpSpPr>
          <a:xfrm rot="-5400000">
            <a:off x="1903271" y="535371"/>
            <a:ext cx="242781" cy="161857"/>
            <a:chOff x="2500050" y="3730175"/>
            <a:chExt cx="2619000" cy="1746025"/>
          </a:xfrm>
        </p:grpSpPr>
        <p:sp>
          <p:nvSpPr>
            <p:cNvPr id="5631" name="Google Shape;5631;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5" name="Google Shape;5635;p32"/>
          <p:cNvGrpSpPr/>
          <p:nvPr/>
        </p:nvGrpSpPr>
        <p:grpSpPr>
          <a:xfrm rot="5400000">
            <a:off x="7019296" y="535371"/>
            <a:ext cx="242781" cy="161857"/>
            <a:chOff x="2500050" y="3730175"/>
            <a:chExt cx="2619000" cy="1746025"/>
          </a:xfrm>
        </p:grpSpPr>
        <p:sp>
          <p:nvSpPr>
            <p:cNvPr id="5636" name="Google Shape;5636;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0" name="Google Shape;5640;p32"/>
          <p:cNvSpPr/>
          <p:nvPr/>
        </p:nvSpPr>
        <p:spPr>
          <a:xfrm>
            <a:off x="1781725" y="1739125"/>
            <a:ext cx="162000" cy="1401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32"/>
          <p:cNvSpPr/>
          <p:nvPr/>
        </p:nvSpPr>
        <p:spPr>
          <a:xfrm rot="-3601102">
            <a:off x="7157040" y="4038806"/>
            <a:ext cx="162090" cy="140062"/>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2" name="Google Shape;5642;p32"/>
          <p:cNvPicPr preferRelativeResize="0"/>
          <p:nvPr/>
        </p:nvPicPr>
        <p:blipFill>
          <a:blip r:embed="rId3">
            <a:alphaModFix/>
          </a:blip>
          <a:stretch>
            <a:fillRect/>
          </a:stretch>
        </p:blipFill>
        <p:spPr>
          <a:xfrm>
            <a:off x="1329331" y="1131975"/>
            <a:ext cx="6485331" cy="338802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6" name="Shape 5646"/>
        <p:cNvGrpSpPr/>
        <p:nvPr/>
      </p:nvGrpSpPr>
      <p:grpSpPr>
        <a:xfrm>
          <a:off x="0" y="0"/>
          <a:ext cx="0" cy="0"/>
          <a:chOff x="0" y="0"/>
          <a:chExt cx="0" cy="0"/>
        </a:xfrm>
      </p:grpSpPr>
      <p:sp>
        <p:nvSpPr>
          <p:cNvPr id="5647" name="Google Shape;5647;p33"/>
          <p:cNvSpPr txBox="1"/>
          <p:nvPr>
            <p:ph idx="1" type="body"/>
          </p:nvPr>
        </p:nvSpPr>
        <p:spPr>
          <a:xfrm>
            <a:off x="661650" y="1305200"/>
            <a:ext cx="7820700" cy="285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 the regional evaluation, we can observe a similar upward trend as in the global assessment. It's worth noting the growth in sales in Japan, where we can see a decline in sales compared to other regions between 1998 and 2004. Due to the lack of information, we cannot draw a conclusion about what happened during this period. We cannot determine, for example, if there was a shift in trends due to changes in leisure preferences or other factors. Additional data or research would be needed to understand the specific reasons behind this fluctuation.</a:t>
            </a:r>
            <a:endParaRPr/>
          </a:p>
        </p:txBody>
      </p:sp>
      <p:sp>
        <p:nvSpPr>
          <p:cNvPr id="5648" name="Google Shape;5648;p3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2" name="Shape 5652"/>
        <p:cNvGrpSpPr/>
        <p:nvPr/>
      </p:nvGrpSpPr>
      <p:grpSpPr>
        <a:xfrm>
          <a:off x="0" y="0"/>
          <a:ext cx="0" cy="0"/>
          <a:chOff x="0" y="0"/>
          <a:chExt cx="0" cy="0"/>
        </a:xfrm>
      </p:grpSpPr>
      <p:sp>
        <p:nvSpPr>
          <p:cNvPr id="5653" name="Google Shape;5653;p34"/>
          <p:cNvSpPr/>
          <p:nvPr/>
        </p:nvSpPr>
        <p:spPr>
          <a:xfrm>
            <a:off x="1586100" y="1572200"/>
            <a:ext cx="5971800" cy="2815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3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Top 10 Global Sales Games</a:t>
            </a:r>
            <a:endParaRPr sz="1700"/>
          </a:p>
        </p:txBody>
      </p:sp>
      <p:grpSp>
        <p:nvGrpSpPr>
          <p:cNvPr id="5655" name="Google Shape;5655;p34"/>
          <p:cNvGrpSpPr/>
          <p:nvPr/>
        </p:nvGrpSpPr>
        <p:grpSpPr>
          <a:xfrm rot="-5400000">
            <a:off x="2598321" y="535371"/>
            <a:ext cx="242781" cy="161857"/>
            <a:chOff x="2500050" y="3730175"/>
            <a:chExt cx="2619000" cy="1746025"/>
          </a:xfrm>
        </p:grpSpPr>
        <p:sp>
          <p:nvSpPr>
            <p:cNvPr id="5656" name="Google Shape;5656;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0" name="Google Shape;5660;p34"/>
          <p:cNvGrpSpPr/>
          <p:nvPr/>
        </p:nvGrpSpPr>
        <p:grpSpPr>
          <a:xfrm rot="5400000">
            <a:off x="6301046" y="535371"/>
            <a:ext cx="242781" cy="161857"/>
            <a:chOff x="2500050" y="3730175"/>
            <a:chExt cx="2619000" cy="1746025"/>
          </a:xfrm>
        </p:grpSpPr>
        <p:sp>
          <p:nvSpPr>
            <p:cNvPr id="5661" name="Google Shape;5661;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5" name="Google Shape;5665;p34"/>
          <p:cNvSpPr/>
          <p:nvPr/>
        </p:nvSpPr>
        <p:spPr>
          <a:xfrm>
            <a:off x="1781725" y="1739125"/>
            <a:ext cx="162000" cy="1401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34"/>
          <p:cNvSpPr/>
          <p:nvPr/>
        </p:nvSpPr>
        <p:spPr>
          <a:xfrm rot="-3601102">
            <a:off x="7157040" y="4038806"/>
            <a:ext cx="162090" cy="140062"/>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67" name="Google Shape;5667;p34"/>
          <p:cNvPicPr preferRelativeResize="0"/>
          <p:nvPr/>
        </p:nvPicPr>
        <p:blipFill>
          <a:blip r:embed="rId3">
            <a:alphaModFix/>
          </a:blip>
          <a:stretch>
            <a:fillRect/>
          </a:stretch>
        </p:blipFill>
        <p:spPr>
          <a:xfrm>
            <a:off x="294888" y="1027125"/>
            <a:ext cx="8554226" cy="332860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1" name="Shape 5671"/>
        <p:cNvGrpSpPr/>
        <p:nvPr/>
      </p:nvGrpSpPr>
      <p:grpSpPr>
        <a:xfrm>
          <a:off x="0" y="0"/>
          <a:ext cx="0" cy="0"/>
          <a:chOff x="0" y="0"/>
          <a:chExt cx="0" cy="0"/>
        </a:xfrm>
      </p:grpSpPr>
      <p:sp>
        <p:nvSpPr>
          <p:cNvPr id="5672" name="Google Shape;5672;p3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Global Sales by Genre</a:t>
            </a:r>
            <a:endParaRPr/>
          </a:p>
        </p:txBody>
      </p:sp>
      <p:grpSp>
        <p:nvGrpSpPr>
          <p:cNvPr id="5673" name="Google Shape;5673;p35"/>
          <p:cNvGrpSpPr/>
          <p:nvPr/>
        </p:nvGrpSpPr>
        <p:grpSpPr>
          <a:xfrm rot="-5400000">
            <a:off x="2137596" y="535371"/>
            <a:ext cx="242781" cy="161857"/>
            <a:chOff x="2500050" y="3730175"/>
            <a:chExt cx="2619000" cy="1746025"/>
          </a:xfrm>
        </p:grpSpPr>
        <p:sp>
          <p:nvSpPr>
            <p:cNvPr id="5674" name="Google Shape;5674;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8" name="Google Shape;5678;p35"/>
          <p:cNvGrpSpPr/>
          <p:nvPr/>
        </p:nvGrpSpPr>
        <p:grpSpPr>
          <a:xfrm rot="5400000">
            <a:off x="6763621" y="535371"/>
            <a:ext cx="242781" cy="161857"/>
            <a:chOff x="2500050" y="3730175"/>
            <a:chExt cx="2619000" cy="1746025"/>
          </a:xfrm>
        </p:grpSpPr>
        <p:sp>
          <p:nvSpPr>
            <p:cNvPr id="5679" name="Google Shape;5679;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83" name="Google Shape;5683;p35"/>
          <p:cNvPicPr preferRelativeResize="0"/>
          <p:nvPr/>
        </p:nvPicPr>
        <p:blipFill>
          <a:blip r:embed="rId3">
            <a:alphaModFix/>
          </a:blip>
          <a:stretch>
            <a:fillRect/>
          </a:stretch>
        </p:blipFill>
        <p:spPr>
          <a:xfrm>
            <a:off x="951075" y="986825"/>
            <a:ext cx="4362325" cy="3790700"/>
          </a:xfrm>
          <a:prstGeom prst="rect">
            <a:avLst/>
          </a:prstGeom>
          <a:noFill/>
          <a:ln>
            <a:noFill/>
          </a:ln>
        </p:spPr>
      </p:pic>
      <p:graphicFrame>
        <p:nvGraphicFramePr>
          <p:cNvPr id="5684" name="Google Shape;5684;p35"/>
          <p:cNvGraphicFramePr/>
          <p:nvPr/>
        </p:nvGraphicFramePr>
        <p:xfrm>
          <a:off x="6440800" y="1050325"/>
          <a:ext cx="3000000" cy="3000000"/>
        </p:xfrm>
        <a:graphic>
          <a:graphicData uri="http://schemas.openxmlformats.org/drawingml/2006/table">
            <a:tbl>
              <a:tblPr>
                <a:noFill/>
                <a:tableStyleId>{4546AC98-DA26-4DF8-813F-35AA951FE7CA}</a:tableStyleId>
              </a:tblPr>
              <a:tblGrid>
                <a:gridCol w="642775"/>
                <a:gridCol w="712300"/>
                <a:gridCol w="990325"/>
              </a:tblGrid>
              <a:tr h="381000">
                <a:tc>
                  <a:txBody>
                    <a:bodyPr/>
                    <a:lstStyle/>
                    <a:p>
                      <a:pPr indent="0" lvl="0" marL="0" rtl="0" algn="ctr">
                        <a:spcBef>
                          <a:spcPts val="0"/>
                        </a:spcBef>
                        <a:spcAft>
                          <a:spcPts val="0"/>
                        </a:spcAft>
                        <a:buNone/>
                      </a:pPr>
                      <a:r>
                        <a:rPr b="1" lang="en" sz="1000">
                          <a:solidFill>
                            <a:schemeClr val="accent1"/>
                          </a:solidFill>
                        </a:rPr>
                        <a:t>Rank</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rPr>
                        <a:t>Genre</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accent1"/>
                          </a:solidFill>
                        </a:rPr>
                        <a:t>Global Sales (in Millions USD)</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1</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Action </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1750.33</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2</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Sport</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1329.35</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000">
                          <a:solidFill>
                            <a:schemeClr val="accent1"/>
                          </a:solidFill>
                        </a:rPr>
                        <a:t>3</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Shooter</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accent1"/>
                          </a:solidFill>
                        </a:rPr>
                        <a:t>1037.32</a:t>
                      </a:r>
                      <a:endParaRPr b="1" sz="1000">
                        <a:solidFill>
                          <a:schemeClr val="accent1"/>
                        </a:solidFill>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