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074" autoAdjust="0"/>
  </p:normalViewPr>
  <p:slideViewPr>
    <p:cSldViewPr snapToGrid="0">
      <p:cViewPr varScale="1">
        <p:scale>
          <a:sx n="52" d="100"/>
          <a:sy n="52" d="100"/>
        </p:scale>
        <p:origin x="1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Wischer" userId="ccc07eb289d06fc4" providerId="LiveId" clId="{0F26A637-1767-4D71-9D0E-7F9EAD3D7678}"/>
    <pc:docChg chg="delSld">
      <pc:chgData name="Dennis Wischer" userId="ccc07eb289d06fc4" providerId="LiveId" clId="{0F26A637-1767-4D71-9D0E-7F9EAD3D7678}" dt="2025-03-24T14:58:47.286" v="2" actId="47"/>
      <pc:docMkLst>
        <pc:docMk/>
      </pc:docMkLst>
      <pc:sldChg chg="del">
        <pc:chgData name="Dennis Wischer" userId="ccc07eb289d06fc4" providerId="LiveId" clId="{0F26A637-1767-4D71-9D0E-7F9EAD3D7678}" dt="2025-03-24T14:58:39.873" v="0" actId="47"/>
        <pc:sldMkLst>
          <pc:docMk/>
          <pc:sldMk cId="2372284805" sldId="256"/>
        </pc:sldMkLst>
      </pc:sldChg>
      <pc:sldChg chg="del">
        <pc:chgData name="Dennis Wischer" userId="ccc07eb289d06fc4" providerId="LiveId" clId="{0F26A637-1767-4D71-9D0E-7F9EAD3D7678}" dt="2025-03-24T14:58:47.286" v="2" actId="47"/>
        <pc:sldMkLst>
          <pc:docMk/>
          <pc:sldMk cId="1987866400" sldId="257"/>
        </pc:sldMkLst>
      </pc:sldChg>
      <pc:sldChg chg="del">
        <pc:chgData name="Dennis Wischer" userId="ccc07eb289d06fc4" providerId="LiveId" clId="{0F26A637-1767-4D71-9D0E-7F9EAD3D7678}" dt="2025-03-24T14:58:40.889" v="1" actId="47"/>
        <pc:sldMkLst>
          <pc:docMk/>
          <pc:sldMk cId="44216126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D8A47-F5B7-49ED-8FFB-C4719A11609F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C48B3-AADD-4A97-9551-0D234A2E6D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8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Help: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Early-stage startups: own risk, limited cash flow, lower salary until the company becomes profitable</a:t>
            </a:r>
          </a:p>
          <a:p>
            <a:pPr marL="171450" indent="-171450">
              <a:buFontTx/>
              <a:buChar char="-"/>
            </a:pPr>
            <a:r>
              <a:rPr lang="en-GB" dirty="0"/>
              <a:t>Probable: 2.000 EUR monthly compensation after tax</a:t>
            </a:r>
          </a:p>
          <a:p>
            <a:pPr marL="171450" indent="-171450">
              <a:buFontTx/>
              <a:buChar char="-"/>
            </a:pPr>
            <a:r>
              <a:rPr lang="en-GB" dirty="0"/>
              <a:t>Bonus: 4.000 EUR estimated bonus after tax (many clicks)</a:t>
            </a:r>
          </a:p>
          <a:p>
            <a:pPr marL="171450" indent="-171450">
              <a:buFontTx/>
              <a:buChar char="-"/>
            </a:pPr>
            <a:r>
              <a:rPr lang="en-GB" dirty="0"/>
              <a:t>Raise assumption: 50% (for 4-5 years, before plateau)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en-GB" dirty="0"/>
              <a:t>Calculation:</a:t>
            </a:r>
          </a:p>
          <a:p>
            <a:pPr marL="171450" indent="-171450">
              <a:buFontTx/>
              <a:buChar char="-"/>
            </a:pPr>
            <a:r>
              <a:rPr lang="en-GB" dirty="0"/>
              <a:t>Cost Per Thousand Impressions (CPM)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 average CPM rate of 2 EUR (depending on niche, user demographics, and ad quality)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each of the 2 million visitor views an average of 3 pages, and each page displays 3 ads</a:t>
            </a:r>
          </a:p>
          <a:p>
            <a:pPr marL="171450" indent="-171450">
              <a:buFontTx/>
              <a:buChar char="-"/>
            </a:pPr>
            <a:r>
              <a:rPr lang="en-GB" dirty="0"/>
              <a:t>2 million visitors x 3 pages x 3 ads = 18 million ad impressions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Revenue = (18 million impressions / 1000) x $2 = $36,000 per month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C48B3-AADD-4A97-9551-0D234A2E6D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C48B3-AADD-4A97-9551-0D234A2E6D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92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C48B3-AADD-4A97-9551-0D234A2E6DE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8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ere dia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5AD36-B2AB-1F58-B4D4-958AD22CD5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4366" y="3250280"/>
            <a:ext cx="2936769" cy="589652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Bienvenue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7F9F66-32A7-ECE9-5414-C75D59C1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285" y="4105275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4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AE59A-46B7-EF58-8129-D7640C6D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37828-63B8-4083-B9F2-6506D5DB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D4FFF2-7CA9-D9F2-982B-7AE94C26D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004522-5E39-FBDD-C632-48662BCF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216E9-3526-9B51-F324-9D412E3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F7F495-A072-4786-03DE-99E08CCB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9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73485-EAD6-FC8A-24AD-03B53A8C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1023D5-2ECD-6B1E-7B7B-E938182FA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55002D-2F9E-2F3C-292C-22F482AC9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32576-5D5A-623C-9BF6-CBF684C2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CBFC2-8787-E3B5-73A6-B6DE0768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43557D-50AB-4F6E-8A9C-C69FBCD9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02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72542-AC5D-EF5C-D2CF-ECAD5646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428796-D4B1-3F3E-76B4-ED8593D2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15604-0CC4-85F0-8044-78428DEA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4152D3-E1AE-F053-6661-670752D4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C43CA-7F09-8D4D-D4C7-1939F4BE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58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F8212-FD94-3CF6-ED8C-BDE121A7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EF801-503E-712E-7C7B-7BA237DD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026DC-67A3-45DA-2E11-6F18DA2B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233E3-9775-2245-FC78-6280748F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57CEAE-2F48-86D9-CB3C-B310E826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34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B9D4D-45DD-E001-C5A1-E5A08F17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06C18-0C30-F278-2854-70D68951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B682C-3452-3E33-BFD2-44FC8D6F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F05251-41A2-7D6B-A8D9-4E7FD241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FA606-F38E-7A9B-51AD-AA478727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8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05A76D56-DB53-8B05-26F5-337A018F356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591926" y="4701102"/>
            <a:ext cx="3932237" cy="9183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Contact</a:t>
            </a:r>
            <a:br>
              <a:rPr lang="fr-FR" dirty="0"/>
            </a:br>
            <a:r>
              <a:rPr lang="fr-FR" dirty="0"/>
              <a:t>xxxx@icn-artem.com</a:t>
            </a:r>
          </a:p>
          <a:p>
            <a:pPr lvl="0"/>
            <a:r>
              <a:rPr lang="fr-FR" dirty="0"/>
              <a:t>+(33)000000000</a:t>
            </a:r>
          </a:p>
        </p:txBody>
      </p:sp>
    </p:spTree>
    <p:extLst>
      <p:ext uri="{BB962C8B-B14F-4D97-AF65-F5344CB8AC3E}">
        <p14:creationId xmlns:p14="http://schemas.microsoft.com/office/powerpoint/2010/main" val="199244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06BC3-B658-4915-D095-863D3231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5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C5540-05DC-F1CB-54FC-CA2084E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940BB-E7EB-C5CE-6E86-30B2885A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B4176F-9B4B-07C5-5E22-76FC5292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ADDEEA-672C-5291-7235-FDD32F3A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F01DB-FA01-228E-BD4B-9ECA6169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B6891-DC4F-B79A-2DEA-9AA7E14D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5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46D38-D752-EA1B-C1E5-B78F8E92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E9AE10-6391-F55B-5E55-0EB48A0B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737BCE-47E2-D4D6-8B3A-20F04860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82AF9-C306-03CB-7A20-DCBA07147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5ECC40-B63C-5EB0-0476-89582DF1D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DE7C31-3E95-2E41-DBD6-2EB43D99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0D5F-D138-7D74-B207-812847F6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21AFB6-DB5B-B651-2B47-CC171BA7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4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5F32C-8C89-C0BB-BDEC-6F17B41C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8A647B-8507-4AE8-387B-61AE7B67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301193-1E21-87E1-CF22-9A1F7DCD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E8BB2D-9120-7377-93F7-24251271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55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432496-DAA0-AD71-00BF-CC2051F9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64738A-DB09-4DA0-831D-CDD5E51D61C3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5AC771-E7A9-A21A-ECA5-F22B45E3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367EA-7902-A1B8-1FC6-BB6FDCF7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D7001-CED8-4F15-AD47-E5F45CC51D2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4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AFADEE-A241-90BB-FB08-249588C6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032" y="122431"/>
            <a:ext cx="7434943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75AE8-1D29-5101-6F34-3E1C278B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6365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758F-C24D-83B4-113C-D5F1EA95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personal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inform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making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6CC9F-973F-9FE7-F21C-C61B9912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00" y="841439"/>
            <a:ext cx="10263600" cy="51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9D9E-1731-77E5-517B-341A6514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inform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making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8B1BF-8A7E-E99B-7D5E-C6D66C74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42" y="863321"/>
            <a:ext cx="10262716" cy="51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9D9E-1731-77E5-517B-341A6514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financing</a:t>
            </a:r>
            <a:r>
              <a:rPr lang="de-DE" dirty="0"/>
              <a:t> </a:t>
            </a:r>
            <a:r>
              <a:rPr lang="de-DE" dirty="0" err="1"/>
              <a:t>decisions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59556-3F6D-4B1D-A31F-8EA1D314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00" y="829674"/>
            <a:ext cx="10263600" cy="51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FD83-9416-62D1-6A5E-2278CB8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Cockpit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71091-34BE-4D4B-693F-0C234127A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9" y="875153"/>
            <a:ext cx="4390959" cy="28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A482E0-E79D-0F9C-31F6-80D1650F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51" y="792251"/>
            <a:ext cx="4625420" cy="30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00D264-0B43-BA46-0E3A-ED4E46FD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0" y="3714225"/>
            <a:ext cx="4210088" cy="265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0662CBB-C5E5-8573-1608-EA11BF128B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96" y="3577213"/>
            <a:ext cx="4248975" cy="27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96211"/>
      </p:ext>
    </p:extLst>
  </p:cSld>
  <p:clrMapOvr>
    <a:masterClrMapping/>
  </p:clrMapOvr>
</p:sld>
</file>

<file path=ppt/theme/theme1.xml><?xml version="1.0" encoding="utf-8"?>
<a:theme xmlns:a="http://schemas.openxmlformats.org/drawingml/2006/main" name="IC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329E91-1B2C-4F35-998C-5731385D2C9B}" vid="{A67F5661-5A39-401E-AEC3-6699D6E1B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modele2024</Template>
  <TotalTime>0</TotalTime>
  <Words>166</Words>
  <Application>Microsoft Office PowerPoint</Application>
  <PresentationFormat>Breitbild</PresentationFormat>
  <Paragraphs>22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Aptos</vt:lpstr>
      <vt:lpstr>Arial</vt:lpstr>
      <vt:lpstr>ICN</vt:lpstr>
      <vt:lpstr>These are the personal questions included to inform decision making</vt:lpstr>
      <vt:lpstr>These are the questions on the business to inform decision making</vt:lpstr>
      <vt:lpstr>These are the questions on the financing decisions</vt:lpstr>
      <vt:lpstr>Cockpit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GEBHARDT Leonhard</dc:creator>
  <cp:lastModifiedBy>Dennis Wischer</cp:lastModifiedBy>
  <cp:revision>4</cp:revision>
  <dcterms:created xsi:type="dcterms:W3CDTF">2024-08-26T09:11:49Z</dcterms:created>
  <dcterms:modified xsi:type="dcterms:W3CDTF">2025-03-24T14:58:52Z</dcterms:modified>
</cp:coreProperties>
</file>