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F01DD-1FB7-4650-9831-96619E2FE1E0}" v="38" dt="2023-01-26T16:52:49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Witten" userId="20d39e91-89cd-49fe-9b06-93852b453008" providerId="ADAL" clId="{CE1F01DD-1FB7-4650-9831-96619E2FE1E0}"/>
    <pc:docChg chg="undo custSel addSld modSld sldOrd">
      <pc:chgData name="David Witten" userId="20d39e91-89cd-49fe-9b06-93852b453008" providerId="ADAL" clId="{CE1F01DD-1FB7-4650-9831-96619E2FE1E0}" dt="2023-01-26T17:07:01.429" v="2687" actId="20577"/>
      <pc:docMkLst>
        <pc:docMk/>
      </pc:docMkLst>
      <pc:sldChg chg="addSp delSp modSp mod setBg">
        <pc:chgData name="David Witten" userId="20d39e91-89cd-49fe-9b06-93852b453008" providerId="ADAL" clId="{CE1F01DD-1FB7-4650-9831-96619E2FE1E0}" dt="2023-01-26T16:24:43.551" v="811" actId="313"/>
        <pc:sldMkLst>
          <pc:docMk/>
          <pc:sldMk cId="3691531835" sldId="256"/>
        </pc:sldMkLst>
        <pc:spChg chg="mod">
          <ac:chgData name="David Witten" userId="20d39e91-89cd-49fe-9b06-93852b453008" providerId="ADAL" clId="{CE1F01DD-1FB7-4650-9831-96619E2FE1E0}" dt="2023-01-26T16:24:43.551" v="811" actId="313"/>
          <ac:spMkLst>
            <pc:docMk/>
            <pc:sldMk cId="3691531835" sldId="256"/>
            <ac:spMk id="2" creationId="{71901AA7-CBC1-2AF0-72AD-9A15282D5F0A}"/>
          </ac:spMkLst>
        </pc:spChg>
        <pc:spChg chg="mod">
          <ac:chgData name="David Witten" userId="20d39e91-89cd-49fe-9b06-93852b453008" providerId="ADAL" clId="{CE1F01DD-1FB7-4650-9831-96619E2FE1E0}" dt="2023-01-26T16:24:41.412" v="810" actId="20577"/>
          <ac:spMkLst>
            <pc:docMk/>
            <pc:sldMk cId="3691531835" sldId="256"/>
            <ac:spMk id="3" creationId="{80C066DF-E53F-25CB-EC8B-8F49CCBC2754}"/>
          </ac:spMkLst>
        </pc:spChg>
        <pc:spChg chg="add del">
          <ac:chgData name="David Witten" userId="20d39e91-89cd-49fe-9b06-93852b453008" providerId="ADAL" clId="{CE1F01DD-1FB7-4650-9831-96619E2FE1E0}" dt="2023-01-25T21:33:41.796" v="3" actId="26606"/>
          <ac:spMkLst>
            <pc:docMk/>
            <pc:sldMk cId="3691531835" sldId="256"/>
            <ac:spMk id="8" creationId="{4609862E-48F9-45AC-8D44-67A0268A7935}"/>
          </ac:spMkLst>
        </pc:spChg>
        <pc:spChg chg="add del">
          <ac:chgData name="David Witten" userId="20d39e91-89cd-49fe-9b06-93852b453008" providerId="ADAL" clId="{CE1F01DD-1FB7-4650-9831-96619E2FE1E0}" dt="2023-01-26T16:03:48.983" v="30" actId="26606"/>
          <ac:spMkLst>
            <pc:docMk/>
            <pc:sldMk cId="3691531835" sldId="256"/>
            <ac:spMk id="12" creationId="{4609862E-48F9-45AC-8D44-67A0268A7935}"/>
          </ac:spMkLst>
        </pc:spChg>
        <pc:spChg chg="add del">
          <ac:chgData name="David Witten" userId="20d39e91-89cd-49fe-9b06-93852b453008" providerId="ADAL" clId="{CE1F01DD-1FB7-4650-9831-96619E2FE1E0}" dt="2023-01-26T16:03:48.983" v="30" actId="26606"/>
          <ac:spMkLst>
            <pc:docMk/>
            <pc:sldMk cId="3691531835" sldId="256"/>
            <ac:spMk id="13" creationId="{2D5EEA8B-2D86-4D1D-96B3-6B8290303786}"/>
          </ac:spMkLst>
        </pc:spChg>
        <pc:spChg chg="add">
          <ac:chgData name="David Witten" userId="20d39e91-89cd-49fe-9b06-93852b453008" providerId="ADAL" clId="{CE1F01DD-1FB7-4650-9831-96619E2FE1E0}" dt="2023-01-26T16:03:48.983" v="30" actId="26606"/>
          <ac:spMkLst>
            <pc:docMk/>
            <pc:sldMk cId="3691531835" sldId="256"/>
            <ac:spMk id="18" creationId="{4609862E-48F9-45AC-8D44-67A0268A7935}"/>
          </ac:spMkLst>
        </pc:spChg>
        <pc:grpChg chg="add">
          <ac:chgData name="David Witten" userId="20d39e91-89cd-49fe-9b06-93852b453008" providerId="ADAL" clId="{CE1F01DD-1FB7-4650-9831-96619E2FE1E0}" dt="2023-01-26T16:03:48.983" v="30" actId="26606"/>
          <ac:grpSpMkLst>
            <pc:docMk/>
            <pc:sldMk cId="3691531835" sldId="256"/>
            <ac:grpSpMk id="20" creationId="{C97986E7-0E3C-4F64-886E-935DDCB83AA7}"/>
          </ac:grpSpMkLst>
        </pc:grpChg>
        <pc:cxnChg chg="add del">
          <ac:chgData name="David Witten" userId="20d39e91-89cd-49fe-9b06-93852b453008" providerId="ADAL" clId="{CE1F01DD-1FB7-4650-9831-96619E2FE1E0}" dt="2023-01-25T21:33:41.796" v="3" actId="26606"/>
          <ac:cxnSpMkLst>
            <pc:docMk/>
            <pc:sldMk cId="3691531835" sldId="256"/>
            <ac:cxnSpMk id="10" creationId="{ABEC335A-D1CD-4687-AB54-7E9FEC72BC2D}"/>
          </ac:cxnSpMkLst>
        </pc:cxnChg>
      </pc:sldChg>
      <pc:sldChg chg="addSp delSp modSp new mod">
        <pc:chgData name="David Witten" userId="20d39e91-89cd-49fe-9b06-93852b453008" providerId="ADAL" clId="{CE1F01DD-1FB7-4650-9831-96619E2FE1E0}" dt="2023-01-26T16:40:09.045" v="1356" actId="20577"/>
        <pc:sldMkLst>
          <pc:docMk/>
          <pc:sldMk cId="1238789204" sldId="257"/>
        </pc:sldMkLst>
        <pc:spChg chg="mod">
          <ac:chgData name="David Witten" userId="20d39e91-89cd-49fe-9b06-93852b453008" providerId="ADAL" clId="{CE1F01DD-1FB7-4650-9831-96619E2FE1E0}" dt="2023-01-26T16:13:35.349" v="141" actId="1076"/>
          <ac:spMkLst>
            <pc:docMk/>
            <pc:sldMk cId="1238789204" sldId="257"/>
            <ac:spMk id="2" creationId="{EC52368D-C220-71DE-56A4-A27ACD686617}"/>
          </ac:spMkLst>
        </pc:spChg>
        <pc:spChg chg="del">
          <ac:chgData name="David Witten" userId="20d39e91-89cd-49fe-9b06-93852b453008" providerId="ADAL" clId="{CE1F01DD-1FB7-4650-9831-96619E2FE1E0}" dt="2023-01-26T16:07:42.940" v="85"/>
          <ac:spMkLst>
            <pc:docMk/>
            <pc:sldMk cId="1238789204" sldId="257"/>
            <ac:spMk id="3" creationId="{932D0850-FA10-11ED-D92F-C085F4CF9AED}"/>
          </ac:spMkLst>
        </pc:spChg>
        <pc:spChg chg="mod">
          <ac:chgData name="David Witten" userId="20d39e91-89cd-49fe-9b06-93852b453008" providerId="ADAL" clId="{CE1F01DD-1FB7-4650-9831-96619E2FE1E0}" dt="2023-01-26T16:40:09.045" v="1356" actId="20577"/>
          <ac:spMkLst>
            <pc:docMk/>
            <pc:sldMk cId="1238789204" sldId="257"/>
            <ac:spMk id="4" creationId="{BD876413-393E-F6ED-76A9-872CE526AA23}"/>
          </ac:spMkLst>
        </pc:spChg>
        <pc:spChg chg="add">
          <ac:chgData name="David Witten" userId="20d39e91-89cd-49fe-9b06-93852b453008" providerId="ADAL" clId="{CE1F01DD-1FB7-4650-9831-96619E2FE1E0}" dt="2023-01-26T16:07:40.186" v="84"/>
          <ac:spMkLst>
            <pc:docMk/>
            <pc:sldMk cId="1238789204" sldId="257"/>
            <ac:spMk id="5" creationId="{B27C8D7F-C3C1-D664-C599-C2DBEE4726F1}"/>
          </ac:spMkLst>
        </pc:spChg>
        <pc:spChg chg="add del mod">
          <ac:chgData name="David Witten" userId="20d39e91-89cd-49fe-9b06-93852b453008" providerId="ADAL" clId="{CE1F01DD-1FB7-4650-9831-96619E2FE1E0}" dt="2023-01-26T16:08:22.896" v="86" actId="931"/>
          <ac:spMkLst>
            <pc:docMk/>
            <pc:sldMk cId="1238789204" sldId="257"/>
            <ac:spMk id="6" creationId="{2E6292BE-4A55-4E88-6CC7-239E724EC25C}"/>
          </ac:spMkLst>
        </pc:spChg>
        <pc:spChg chg="add del mod">
          <ac:chgData name="David Witten" userId="20d39e91-89cd-49fe-9b06-93852b453008" providerId="ADAL" clId="{CE1F01DD-1FB7-4650-9831-96619E2FE1E0}" dt="2023-01-26T16:13:30.008" v="138" actId="931"/>
          <ac:spMkLst>
            <pc:docMk/>
            <pc:sldMk cId="1238789204" sldId="257"/>
            <ac:spMk id="9" creationId="{9FC4C92C-4A82-FE5E-8EBE-FA8D931B71F4}"/>
          </ac:spMkLst>
        </pc:spChg>
        <pc:picChg chg="add del mod">
          <ac:chgData name="David Witten" userId="20d39e91-89cd-49fe-9b06-93852b453008" providerId="ADAL" clId="{CE1F01DD-1FB7-4650-9831-96619E2FE1E0}" dt="2023-01-26T16:08:28.723" v="89" actId="478"/>
          <ac:picMkLst>
            <pc:docMk/>
            <pc:sldMk cId="1238789204" sldId="257"/>
            <ac:picMk id="8" creationId="{05268552-ED19-5124-6101-21CFA351CD31}"/>
          </ac:picMkLst>
        </pc:picChg>
        <pc:picChg chg="add mod">
          <ac:chgData name="David Witten" userId="20d39e91-89cd-49fe-9b06-93852b453008" providerId="ADAL" clId="{CE1F01DD-1FB7-4650-9831-96619E2FE1E0}" dt="2023-01-26T16:13:32.214" v="139" actId="27614"/>
          <ac:picMkLst>
            <pc:docMk/>
            <pc:sldMk cId="1238789204" sldId="257"/>
            <ac:picMk id="11" creationId="{005478A7-C33C-C255-04D5-B0413A993FC4}"/>
          </ac:picMkLst>
        </pc:picChg>
      </pc:sldChg>
      <pc:sldChg chg="addSp delSp modSp add mod">
        <pc:chgData name="David Witten" userId="20d39e91-89cd-49fe-9b06-93852b453008" providerId="ADAL" clId="{CE1F01DD-1FB7-4650-9831-96619E2FE1E0}" dt="2023-01-26T17:02:45.630" v="2483" actId="20577"/>
        <pc:sldMkLst>
          <pc:docMk/>
          <pc:sldMk cId="1619330695" sldId="258"/>
        </pc:sldMkLst>
        <pc:spChg chg="mod">
          <ac:chgData name="David Witten" userId="20d39e91-89cd-49fe-9b06-93852b453008" providerId="ADAL" clId="{CE1F01DD-1FB7-4650-9831-96619E2FE1E0}" dt="2023-01-26T16:20:18.564" v="421" actId="1076"/>
          <ac:spMkLst>
            <pc:docMk/>
            <pc:sldMk cId="1619330695" sldId="258"/>
            <ac:spMk id="2" creationId="{EC52368D-C220-71DE-56A4-A27ACD686617}"/>
          </ac:spMkLst>
        </pc:spChg>
        <pc:spChg chg="add del mod">
          <ac:chgData name="David Witten" userId="20d39e91-89cd-49fe-9b06-93852b453008" providerId="ADAL" clId="{CE1F01DD-1FB7-4650-9831-96619E2FE1E0}" dt="2023-01-26T16:09:21.913" v="114" actId="931"/>
          <ac:spMkLst>
            <pc:docMk/>
            <pc:sldMk cId="1619330695" sldId="258"/>
            <ac:spMk id="3" creationId="{932D0850-FA10-11ED-D92F-C085F4CF9AED}"/>
          </ac:spMkLst>
        </pc:spChg>
        <pc:spChg chg="mod">
          <ac:chgData name="David Witten" userId="20d39e91-89cd-49fe-9b06-93852b453008" providerId="ADAL" clId="{CE1F01DD-1FB7-4650-9831-96619E2FE1E0}" dt="2023-01-26T17:02:45.630" v="2483" actId="20577"/>
          <ac:spMkLst>
            <pc:docMk/>
            <pc:sldMk cId="1619330695" sldId="258"/>
            <ac:spMk id="4" creationId="{BD876413-393E-F6ED-76A9-872CE526AA23}"/>
          </ac:spMkLst>
        </pc:spChg>
        <pc:spChg chg="add del mod">
          <ac:chgData name="David Witten" userId="20d39e91-89cd-49fe-9b06-93852b453008" providerId="ADAL" clId="{CE1F01DD-1FB7-4650-9831-96619E2FE1E0}" dt="2023-01-26T16:10:16.324" v="131" actId="931"/>
          <ac:spMkLst>
            <pc:docMk/>
            <pc:sldMk cId="1619330695" sldId="258"/>
            <ac:spMk id="10" creationId="{C679E934-03D2-B6A3-6EC2-1D7C02BD1AB9}"/>
          </ac:spMkLst>
        </pc:spChg>
        <pc:picChg chg="add del mod">
          <ac:chgData name="David Witten" userId="20d39e91-89cd-49fe-9b06-93852b453008" providerId="ADAL" clId="{CE1F01DD-1FB7-4650-9831-96619E2FE1E0}" dt="2023-01-26T16:09:16.146" v="112" actId="931"/>
          <ac:picMkLst>
            <pc:docMk/>
            <pc:sldMk cId="1619330695" sldId="258"/>
            <ac:picMk id="6" creationId="{38989B6F-6E4A-6D22-BD3F-A64BA96E91F7}"/>
          </ac:picMkLst>
        </pc:picChg>
        <pc:picChg chg="add del mod">
          <ac:chgData name="David Witten" userId="20d39e91-89cd-49fe-9b06-93852b453008" providerId="ADAL" clId="{CE1F01DD-1FB7-4650-9831-96619E2FE1E0}" dt="2023-01-26T16:10:00.898" v="125" actId="478"/>
          <ac:picMkLst>
            <pc:docMk/>
            <pc:sldMk cId="1619330695" sldId="258"/>
            <ac:picMk id="8" creationId="{3F7E32D4-B850-4136-E23E-37D3198B9467}"/>
          </ac:picMkLst>
        </pc:picChg>
        <pc:picChg chg="add mod">
          <ac:chgData name="David Witten" userId="20d39e91-89cd-49fe-9b06-93852b453008" providerId="ADAL" clId="{CE1F01DD-1FB7-4650-9831-96619E2FE1E0}" dt="2023-01-26T16:10:17.421" v="133" actId="962"/>
          <ac:picMkLst>
            <pc:docMk/>
            <pc:sldMk cId="1619330695" sldId="258"/>
            <ac:picMk id="12" creationId="{A9992EBA-26ED-FC26-935D-8230E29FC16A}"/>
          </ac:picMkLst>
        </pc:picChg>
      </pc:sldChg>
      <pc:sldChg chg="modSp add mod">
        <pc:chgData name="David Witten" userId="20d39e91-89cd-49fe-9b06-93852b453008" providerId="ADAL" clId="{CE1F01DD-1FB7-4650-9831-96619E2FE1E0}" dt="2023-01-26T17:03:48.430" v="2543" actId="20577"/>
        <pc:sldMkLst>
          <pc:docMk/>
          <pc:sldMk cId="4016112760" sldId="259"/>
        </pc:sldMkLst>
        <pc:spChg chg="mod">
          <ac:chgData name="David Witten" userId="20d39e91-89cd-49fe-9b06-93852b453008" providerId="ADAL" clId="{CE1F01DD-1FB7-4650-9831-96619E2FE1E0}" dt="2023-01-26T16:53:34.147" v="1720" actId="1076"/>
          <ac:spMkLst>
            <pc:docMk/>
            <pc:sldMk cId="4016112760" sldId="259"/>
            <ac:spMk id="2" creationId="{EC52368D-C220-71DE-56A4-A27ACD686617}"/>
          </ac:spMkLst>
        </pc:spChg>
        <pc:spChg chg="mod">
          <ac:chgData name="David Witten" userId="20d39e91-89cd-49fe-9b06-93852b453008" providerId="ADAL" clId="{CE1F01DD-1FB7-4650-9831-96619E2FE1E0}" dt="2023-01-26T17:03:48.430" v="2543" actId="20577"/>
          <ac:spMkLst>
            <pc:docMk/>
            <pc:sldMk cId="4016112760" sldId="259"/>
            <ac:spMk id="4" creationId="{BD876413-393E-F6ED-76A9-872CE526AA23}"/>
          </ac:spMkLst>
        </pc:spChg>
        <pc:picChg chg="mod">
          <ac:chgData name="David Witten" userId="20d39e91-89cd-49fe-9b06-93852b453008" providerId="ADAL" clId="{CE1F01DD-1FB7-4650-9831-96619E2FE1E0}" dt="2023-01-26T16:53:25.499" v="1717" actId="1076"/>
          <ac:picMkLst>
            <pc:docMk/>
            <pc:sldMk cId="4016112760" sldId="259"/>
            <ac:picMk id="12" creationId="{A9992EBA-26ED-FC26-935D-8230E29FC16A}"/>
          </ac:picMkLst>
        </pc:picChg>
      </pc:sldChg>
      <pc:sldChg chg="addSp delSp modSp add mod ord">
        <pc:chgData name="David Witten" userId="20d39e91-89cd-49fe-9b06-93852b453008" providerId="ADAL" clId="{CE1F01DD-1FB7-4650-9831-96619E2FE1E0}" dt="2023-01-26T17:06:06.574" v="2579" actId="20577"/>
        <pc:sldMkLst>
          <pc:docMk/>
          <pc:sldMk cId="2473220449" sldId="260"/>
        </pc:sldMkLst>
        <pc:spChg chg="mod">
          <ac:chgData name="David Witten" userId="20d39e91-89cd-49fe-9b06-93852b453008" providerId="ADAL" clId="{CE1F01DD-1FB7-4650-9831-96619E2FE1E0}" dt="2023-01-26T17:06:06.574" v="2579" actId="20577"/>
          <ac:spMkLst>
            <pc:docMk/>
            <pc:sldMk cId="2473220449" sldId="260"/>
            <ac:spMk id="2" creationId="{EC52368D-C220-71DE-56A4-A27ACD686617}"/>
          </ac:spMkLst>
        </pc:spChg>
        <pc:spChg chg="mod">
          <ac:chgData name="David Witten" userId="20d39e91-89cd-49fe-9b06-93852b453008" providerId="ADAL" clId="{CE1F01DD-1FB7-4650-9831-96619E2FE1E0}" dt="2023-01-26T16:33:16.275" v="1019" actId="20577"/>
          <ac:spMkLst>
            <pc:docMk/>
            <pc:sldMk cId="2473220449" sldId="260"/>
            <ac:spMk id="4" creationId="{BD876413-393E-F6ED-76A9-872CE526AA23}"/>
          </ac:spMkLst>
        </pc:spChg>
        <pc:spChg chg="add del mod">
          <ac:chgData name="David Witten" userId="20d39e91-89cd-49fe-9b06-93852b453008" providerId="ADAL" clId="{CE1F01DD-1FB7-4650-9831-96619E2FE1E0}" dt="2023-01-26T16:29:32.099" v="894" actId="931"/>
          <ac:spMkLst>
            <pc:docMk/>
            <pc:sldMk cId="2473220449" sldId="260"/>
            <ac:spMk id="5" creationId="{34A914CE-E1BD-994D-F028-0A8DD90CAE80}"/>
          </ac:spMkLst>
        </pc:spChg>
        <pc:picChg chg="add del mod">
          <ac:chgData name="David Witten" userId="20d39e91-89cd-49fe-9b06-93852b453008" providerId="ADAL" clId="{CE1F01DD-1FB7-4650-9831-96619E2FE1E0}" dt="2023-01-26T16:26:27.480" v="827" actId="931"/>
          <ac:picMkLst>
            <pc:docMk/>
            <pc:sldMk cId="2473220449" sldId="260"/>
            <ac:picMk id="7" creationId="{79A1B98D-E5CD-3265-DA09-7779B4C6B83A}"/>
          </ac:picMkLst>
        </pc:picChg>
        <pc:picChg chg="add del mod">
          <ac:chgData name="David Witten" userId="20d39e91-89cd-49fe-9b06-93852b453008" providerId="ADAL" clId="{CE1F01DD-1FB7-4650-9831-96619E2FE1E0}" dt="2023-01-26T16:26:59.807" v="834" actId="931"/>
          <ac:picMkLst>
            <pc:docMk/>
            <pc:sldMk cId="2473220449" sldId="260"/>
            <ac:picMk id="9" creationId="{E114F390-4C31-B047-E94D-992A19DA1C89}"/>
          </ac:picMkLst>
        </pc:picChg>
        <pc:picChg chg="add del mod">
          <ac:chgData name="David Witten" userId="20d39e91-89cd-49fe-9b06-93852b453008" providerId="ADAL" clId="{CE1F01DD-1FB7-4650-9831-96619E2FE1E0}" dt="2023-01-26T16:27:10.427" v="841" actId="931"/>
          <ac:picMkLst>
            <pc:docMk/>
            <pc:sldMk cId="2473220449" sldId="260"/>
            <ac:picMk id="11" creationId="{8C0FD53E-780A-01C7-AEC2-76873A816EE8}"/>
          </ac:picMkLst>
        </pc:picChg>
        <pc:picChg chg="del">
          <ac:chgData name="David Witten" userId="20d39e91-89cd-49fe-9b06-93852b453008" providerId="ADAL" clId="{CE1F01DD-1FB7-4650-9831-96619E2FE1E0}" dt="2023-01-26T16:26:07.696" v="821" actId="478"/>
          <ac:picMkLst>
            <pc:docMk/>
            <pc:sldMk cId="2473220449" sldId="260"/>
            <ac:picMk id="12" creationId="{A9992EBA-26ED-FC26-935D-8230E29FC16A}"/>
          </ac:picMkLst>
        </pc:picChg>
        <pc:picChg chg="add del mod">
          <ac:chgData name="David Witten" userId="20d39e91-89cd-49fe-9b06-93852b453008" providerId="ADAL" clId="{CE1F01DD-1FB7-4650-9831-96619E2FE1E0}" dt="2023-01-26T16:28:09.126" v="852" actId="931"/>
          <ac:picMkLst>
            <pc:docMk/>
            <pc:sldMk cId="2473220449" sldId="260"/>
            <ac:picMk id="14" creationId="{CF39FB19-34BF-9288-C76E-9D00C781553D}"/>
          </ac:picMkLst>
        </pc:picChg>
        <pc:picChg chg="add del mod">
          <ac:chgData name="David Witten" userId="20d39e91-89cd-49fe-9b06-93852b453008" providerId="ADAL" clId="{CE1F01DD-1FB7-4650-9831-96619E2FE1E0}" dt="2023-01-26T16:28:17.727" v="858" actId="931"/>
          <ac:picMkLst>
            <pc:docMk/>
            <pc:sldMk cId="2473220449" sldId="260"/>
            <ac:picMk id="16" creationId="{96B24DE8-5AE8-0F65-E58E-A1F0B75A1DF1}"/>
          </ac:picMkLst>
        </pc:picChg>
        <pc:picChg chg="add del mod">
          <ac:chgData name="David Witten" userId="20d39e91-89cd-49fe-9b06-93852b453008" providerId="ADAL" clId="{CE1F01DD-1FB7-4650-9831-96619E2FE1E0}" dt="2023-01-26T16:28:30.235" v="866" actId="931"/>
          <ac:picMkLst>
            <pc:docMk/>
            <pc:sldMk cId="2473220449" sldId="260"/>
            <ac:picMk id="18" creationId="{96A04BF3-4364-49E0-CB35-F786D07FF340}"/>
          </ac:picMkLst>
        </pc:picChg>
        <pc:picChg chg="add del mod">
          <ac:chgData name="David Witten" userId="20d39e91-89cd-49fe-9b06-93852b453008" providerId="ADAL" clId="{CE1F01DD-1FB7-4650-9831-96619E2FE1E0}" dt="2023-01-26T16:29:05.087" v="881" actId="931"/>
          <ac:picMkLst>
            <pc:docMk/>
            <pc:sldMk cId="2473220449" sldId="260"/>
            <ac:picMk id="20" creationId="{260CDAFC-E506-4B86-24F2-DEACEE1B4746}"/>
          </ac:picMkLst>
        </pc:picChg>
        <pc:picChg chg="add del mod">
          <ac:chgData name="David Witten" userId="20d39e91-89cd-49fe-9b06-93852b453008" providerId="ADAL" clId="{CE1F01DD-1FB7-4650-9831-96619E2FE1E0}" dt="2023-01-26T16:29:12.200" v="886" actId="931"/>
          <ac:picMkLst>
            <pc:docMk/>
            <pc:sldMk cId="2473220449" sldId="260"/>
            <ac:picMk id="22" creationId="{5B464935-81C8-EC83-295B-0EEB5BB6845A}"/>
          </ac:picMkLst>
        </pc:picChg>
        <pc:picChg chg="add del mod">
          <ac:chgData name="David Witten" userId="20d39e91-89cd-49fe-9b06-93852b453008" providerId="ADAL" clId="{CE1F01DD-1FB7-4650-9831-96619E2FE1E0}" dt="2023-01-26T16:29:19.963" v="892" actId="931"/>
          <ac:picMkLst>
            <pc:docMk/>
            <pc:sldMk cId="2473220449" sldId="260"/>
            <ac:picMk id="24" creationId="{42463537-3E34-6C3B-FBDE-0640EECB8C61}"/>
          </ac:picMkLst>
        </pc:picChg>
        <pc:picChg chg="add mod">
          <ac:chgData name="David Witten" userId="20d39e91-89cd-49fe-9b06-93852b453008" providerId="ADAL" clId="{CE1F01DD-1FB7-4650-9831-96619E2FE1E0}" dt="2023-01-26T16:29:34.850" v="898" actId="962"/>
          <ac:picMkLst>
            <pc:docMk/>
            <pc:sldMk cId="2473220449" sldId="260"/>
            <ac:picMk id="26" creationId="{0E627539-F6BB-F897-FECE-4EB44847B0BF}"/>
          </ac:picMkLst>
        </pc:picChg>
      </pc:sldChg>
      <pc:sldChg chg="addSp delSp modSp new mod modClrScheme chgLayout">
        <pc:chgData name="David Witten" userId="20d39e91-89cd-49fe-9b06-93852b453008" providerId="ADAL" clId="{CE1F01DD-1FB7-4650-9831-96619E2FE1E0}" dt="2023-01-26T17:06:44.389" v="2626" actId="313"/>
        <pc:sldMkLst>
          <pc:docMk/>
          <pc:sldMk cId="2072181871" sldId="261"/>
        </pc:sldMkLst>
        <pc:spChg chg="del mod ord">
          <ac:chgData name="David Witten" userId="20d39e91-89cd-49fe-9b06-93852b453008" providerId="ADAL" clId="{CE1F01DD-1FB7-4650-9831-96619E2FE1E0}" dt="2023-01-26T16:36:01.603" v="1052" actId="700"/>
          <ac:spMkLst>
            <pc:docMk/>
            <pc:sldMk cId="2072181871" sldId="261"/>
            <ac:spMk id="2" creationId="{39505A4C-0463-1637-D315-31F4224E3F3D}"/>
          </ac:spMkLst>
        </pc:spChg>
        <pc:spChg chg="del mod ord">
          <ac:chgData name="David Witten" userId="20d39e91-89cd-49fe-9b06-93852b453008" providerId="ADAL" clId="{CE1F01DD-1FB7-4650-9831-96619E2FE1E0}" dt="2023-01-26T16:36:01.603" v="1052" actId="700"/>
          <ac:spMkLst>
            <pc:docMk/>
            <pc:sldMk cId="2072181871" sldId="261"/>
            <ac:spMk id="3" creationId="{24C8AB0D-B51B-60B4-4412-2D78ABEF99AE}"/>
          </ac:spMkLst>
        </pc:spChg>
        <pc:spChg chg="del mod ord">
          <ac:chgData name="David Witten" userId="20d39e91-89cd-49fe-9b06-93852b453008" providerId="ADAL" clId="{CE1F01DD-1FB7-4650-9831-96619E2FE1E0}" dt="2023-01-26T16:36:01.603" v="1052" actId="700"/>
          <ac:spMkLst>
            <pc:docMk/>
            <pc:sldMk cId="2072181871" sldId="261"/>
            <ac:spMk id="4" creationId="{AD89A1C4-7CF8-F68D-A877-0D9EA8D46C5D}"/>
          </ac:spMkLst>
        </pc:spChg>
        <pc:spChg chg="add mod ord">
          <ac:chgData name="David Witten" userId="20d39e91-89cd-49fe-9b06-93852b453008" providerId="ADAL" clId="{CE1F01DD-1FB7-4650-9831-96619E2FE1E0}" dt="2023-01-26T17:06:44.389" v="2626" actId="313"/>
          <ac:spMkLst>
            <pc:docMk/>
            <pc:sldMk cId="2072181871" sldId="261"/>
            <ac:spMk id="5" creationId="{7371A51D-776D-EE26-843D-08EFD1325011}"/>
          </ac:spMkLst>
        </pc:spChg>
        <pc:spChg chg="add del mod ord">
          <ac:chgData name="David Witten" userId="20d39e91-89cd-49fe-9b06-93852b453008" providerId="ADAL" clId="{CE1F01DD-1FB7-4650-9831-96619E2FE1E0}" dt="2023-01-26T16:36:50.010" v="1078" actId="931"/>
          <ac:spMkLst>
            <pc:docMk/>
            <pc:sldMk cId="2072181871" sldId="261"/>
            <ac:spMk id="6" creationId="{BC91BD6D-5140-CE46-F468-5C7BA931284A}"/>
          </ac:spMkLst>
        </pc:spChg>
        <pc:spChg chg="add del mod ord">
          <ac:chgData name="David Witten" userId="20d39e91-89cd-49fe-9b06-93852b453008" providerId="ADAL" clId="{CE1F01DD-1FB7-4650-9831-96619E2FE1E0}" dt="2023-01-26T16:36:59.319" v="1081" actId="931"/>
          <ac:spMkLst>
            <pc:docMk/>
            <pc:sldMk cId="2072181871" sldId="261"/>
            <ac:spMk id="7" creationId="{3C6DFB15-1044-9E5C-C701-CAAFC4FE2BC7}"/>
          </ac:spMkLst>
        </pc:spChg>
        <pc:spChg chg="add del mod">
          <ac:chgData name="David Witten" userId="20d39e91-89cd-49fe-9b06-93852b453008" providerId="ADAL" clId="{CE1F01DD-1FB7-4650-9831-96619E2FE1E0}" dt="2023-01-26T16:44:43.181" v="1430" actId="21"/>
          <ac:spMkLst>
            <pc:docMk/>
            <pc:sldMk cId="2072181871" sldId="261"/>
            <ac:spMk id="12" creationId="{28014620-06C6-0524-CA39-F1B528B41970}"/>
          </ac:spMkLst>
        </pc:spChg>
        <pc:spChg chg="add mod">
          <ac:chgData name="David Witten" userId="20d39e91-89cd-49fe-9b06-93852b453008" providerId="ADAL" clId="{CE1F01DD-1FB7-4650-9831-96619E2FE1E0}" dt="2023-01-26T16:45:37.790" v="1467" actId="20577"/>
          <ac:spMkLst>
            <pc:docMk/>
            <pc:sldMk cId="2072181871" sldId="261"/>
            <ac:spMk id="13" creationId="{7A813F8F-AB02-BE4B-E15E-E214E001054F}"/>
          </ac:spMkLst>
        </pc:spChg>
        <pc:picChg chg="add mod">
          <ac:chgData name="David Witten" userId="20d39e91-89cd-49fe-9b06-93852b453008" providerId="ADAL" clId="{CE1F01DD-1FB7-4650-9831-96619E2FE1E0}" dt="2023-01-26T16:37:13.374" v="1145" actId="1036"/>
          <ac:picMkLst>
            <pc:docMk/>
            <pc:sldMk cId="2072181871" sldId="261"/>
            <ac:picMk id="9" creationId="{2C228A17-1AF2-3467-867B-E0851414FA0E}"/>
          </ac:picMkLst>
        </pc:picChg>
        <pc:picChg chg="add mod">
          <ac:chgData name="David Witten" userId="20d39e91-89cd-49fe-9b06-93852b453008" providerId="ADAL" clId="{CE1F01DD-1FB7-4650-9831-96619E2FE1E0}" dt="2023-01-26T16:37:24.647" v="1204" actId="1076"/>
          <ac:picMkLst>
            <pc:docMk/>
            <pc:sldMk cId="2072181871" sldId="261"/>
            <ac:picMk id="11" creationId="{DB06D454-BAA3-7454-775E-86D25CD3439F}"/>
          </ac:picMkLst>
        </pc:picChg>
      </pc:sldChg>
      <pc:sldChg chg="addSp delSp modSp add mod">
        <pc:chgData name="David Witten" userId="20d39e91-89cd-49fe-9b06-93852b453008" providerId="ADAL" clId="{CE1F01DD-1FB7-4650-9831-96619E2FE1E0}" dt="2023-01-26T17:07:01.429" v="2687" actId="20577"/>
        <pc:sldMkLst>
          <pc:docMk/>
          <pc:sldMk cId="2072704133" sldId="262"/>
        </pc:sldMkLst>
        <pc:spChg chg="add del mod">
          <ac:chgData name="David Witten" userId="20d39e91-89cd-49fe-9b06-93852b453008" providerId="ADAL" clId="{CE1F01DD-1FB7-4650-9831-96619E2FE1E0}" dt="2023-01-26T16:50:08.051" v="1529" actId="478"/>
          <ac:spMkLst>
            <pc:docMk/>
            <pc:sldMk cId="2072704133" sldId="262"/>
            <ac:spMk id="3" creationId="{52CDD577-4A0E-255D-13ED-C4EC5DF8B84F}"/>
          </ac:spMkLst>
        </pc:spChg>
        <pc:spChg chg="mod">
          <ac:chgData name="David Witten" userId="20d39e91-89cd-49fe-9b06-93852b453008" providerId="ADAL" clId="{CE1F01DD-1FB7-4650-9831-96619E2FE1E0}" dt="2023-01-26T17:07:01.429" v="2687" actId="20577"/>
          <ac:spMkLst>
            <pc:docMk/>
            <pc:sldMk cId="2072704133" sldId="262"/>
            <ac:spMk id="5" creationId="{7371A51D-776D-EE26-843D-08EFD1325011}"/>
          </ac:spMkLst>
        </pc:spChg>
        <pc:spChg chg="mod">
          <ac:chgData name="David Witten" userId="20d39e91-89cd-49fe-9b06-93852b453008" providerId="ADAL" clId="{CE1F01DD-1FB7-4650-9831-96619E2FE1E0}" dt="2023-01-26T16:53:55.157" v="1731" actId="20577"/>
          <ac:spMkLst>
            <pc:docMk/>
            <pc:sldMk cId="2072704133" sldId="262"/>
            <ac:spMk id="13" creationId="{7A813F8F-AB02-BE4B-E15E-E214E001054F}"/>
          </ac:spMkLst>
        </pc:spChg>
        <pc:picChg chg="add del mod">
          <ac:chgData name="David Witten" userId="20d39e91-89cd-49fe-9b06-93852b453008" providerId="ADAL" clId="{CE1F01DD-1FB7-4650-9831-96619E2FE1E0}" dt="2023-01-26T16:50:13.897" v="1530" actId="14826"/>
          <ac:picMkLst>
            <pc:docMk/>
            <pc:sldMk cId="2072704133" sldId="262"/>
            <ac:picMk id="9" creationId="{2C228A17-1AF2-3467-867B-E0851414FA0E}"/>
          </ac:picMkLst>
        </pc:picChg>
        <pc:picChg chg="mod">
          <ac:chgData name="David Witten" userId="20d39e91-89cd-49fe-9b06-93852b453008" providerId="ADAL" clId="{CE1F01DD-1FB7-4650-9831-96619E2FE1E0}" dt="2023-01-26T16:50:25.214" v="1531" actId="14826"/>
          <ac:picMkLst>
            <pc:docMk/>
            <pc:sldMk cId="2072704133" sldId="262"/>
            <ac:picMk id="11" creationId="{DB06D454-BAA3-7454-775E-86D25CD343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3797-0F00-4230-A178-42852FA10E4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618-BAC6-44FE-ABCE-112CA1ABE31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51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3797-0F00-4230-A178-42852FA10E4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618-BAC6-44FE-ABCE-112CA1AB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7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3797-0F00-4230-A178-42852FA10E4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618-BAC6-44FE-ABCE-112CA1AB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3797-0F00-4230-A178-42852FA10E4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618-BAC6-44FE-ABCE-112CA1ABE3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507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3797-0F00-4230-A178-42852FA10E4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618-BAC6-44FE-ABCE-112CA1AB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9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3797-0F00-4230-A178-42852FA10E4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618-BAC6-44FE-ABCE-112CA1ABE3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66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3797-0F00-4230-A178-42852FA10E4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618-BAC6-44FE-ABCE-112CA1AB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3797-0F00-4230-A178-42852FA10E4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618-BAC6-44FE-ABCE-112CA1AB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79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3797-0F00-4230-A178-42852FA10E4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618-BAC6-44FE-ABCE-112CA1AB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3797-0F00-4230-A178-42852FA10E4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618-BAC6-44FE-ABCE-112CA1AB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1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3797-0F00-4230-A178-42852FA10E4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618-BAC6-44FE-ABCE-112CA1AB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9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3797-0F00-4230-A178-42852FA10E4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618-BAC6-44FE-ABCE-112CA1AB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3797-0F00-4230-A178-42852FA10E4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618-BAC6-44FE-ABCE-112CA1AB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3797-0F00-4230-A178-42852FA10E4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618-BAC6-44FE-ABCE-112CA1AB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3797-0F00-4230-A178-42852FA10E4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618-BAC6-44FE-ABCE-112CA1AB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3797-0F00-4230-A178-42852FA10E4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618-BAC6-44FE-ABCE-112CA1AB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3797-0F00-4230-A178-42852FA10E4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618-BAC6-44FE-ABCE-112CA1AB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3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1E3797-0F00-4230-A178-42852FA10E4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5E6618-BAC6-44FE-ABCE-112CA1AB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0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901AA7-CBC1-2AF0-72AD-9A15282D5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dirty="0"/>
              <a:t>Sales Method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066DF-E53F-25CB-EC8B-8F49CCB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Pens and Printers</a:t>
            </a:r>
          </a:p>
        </p:txBody>
      </p:sp>
    </p:spTree>
    <p:extLst>
      <p:ext uri="{BB962C8B-B14F-4D97-AF65-F5344CB8AC3E}">
        <p14:creationId xmlns:p14="http://schemas.microsoft.com/office/powerpoint/2010/main" val="369153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368D-C220-71DE-56A4-A27ACD68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587" y="1460501"/>
            <a:ext cx="6019800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76413-393E-F6ED-76A9-872CE526A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7587" y="2777066"/>
            <a:ext cx="6021388" cy="20489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product sales methods on a new line of office stationery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Email +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from sales tracking system for six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AutoShape 2" descr="image-5">
            <a:extLst>
              <a:ext uri="{FF2B5EF4-FFF2-40B4-BE49-F238E27FC236}">
                <a16:creationId xmlns:a16="http://schemas.microsoft.com/office/drawing/2014/main" id="{B27C8D7F-C3C1-D664-C599-C2DBEE472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Placeholder 10" descr="A picture containing person, indoor, white goods, open&#10;&#10;Description automatically generated">
            <a:extLst>
              <a:ext uri="{FF2B5EF4-FFF2-40B4-BE49-F238E27FC236}">
                <a16:creationId xmlns:a16="http://schemas.microsoft.com/office/drawing/2014/main" id="{005478A7-C33C-C255-04D5-B0413A993F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8" r="13828"/>
          <a:stretch>
            <a:fillRect/>
          </a:stretch>
        </p:blipFill>
        <p:spPr>
          <a:xfrm>
            <a:off x="314325" y="2205038"/>
            <a:ext cx="4314825" cy="2752725"/>
          </a:xfrm>
        </p:spPr>
      </p:pic>
    </p:spTree>
    <p:extLst>
      <p:ext uri="{BB962C8B-B14F-4D97-AF65-F5344CB8AC3E}">
        <p14:creationId xmlns:p14="http://schemas.microsoft.com/office/powerpoint/2010/main" val="123878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368D-C220-71DE-56A4-A27ACD68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495300"/>
            <a:ext cx="6019800" cy="1143000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76413-393E-F6ED-76A9-872CE526A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9889" y="1638300"/>
            <a:ext cx="5170415" cy="39380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Data provided: week, sales method, customer id, number of new products sold, revenue, years 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customer, location (state) of the customer/order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Data cleaning is vital to assess the quality of the data provided and to use the most accurate possible data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revenue column needed the most 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Able to impute values by sales methods using number of units sold</a:t>
            </a:r>
          </a:p>
          <a:p>
            <a:endParaRPr lang="en-US" dirty="0"/>
          </a:p>
        </p:txBody>
      </p:sp>
      <p:pic>
        <p:nvPicPr>
          <p:cNvPr id="12" name="Picture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A9992EBA-26ED-FC26-935D-8230E29FC1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" b="1837"/>
          <a:stretch>
            <a:fillRect/>
          </a:stretch>
        </p:blipFill>
        <p:spPr>
          <a:xfrm>
            <a:off x="374650" y="1447800"/>
            <a:ext cx="5721350" cy="3938588"/>
          </a:xfrm>
        </p:spPr>
      </p:pic>
    </p:spTree>
    <p:extLst>
      <p:ext uri="{BB962C8B-B14F-4D97-AF65-F5344CB8AC3E}">
        <p14:creationId xmlns:p14="http://schemas.microsoft.com/office/powerpoint/2010/main" val="161933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368D-C220-71DE-56A4-A27ACD68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9" y="223810"/>
            <a:ext cx="6019800" cy="1143000"/>
          </a:xfrm>
        </p:spPr>
        <p:txBody>
          <a:bodyPr/>
          <a:lstStyle/>
          <a:p>
            <a:r>
              <a:rPr lang="en-US" dirty="0"/>
              <a:t>Spread OF Revenue By Sales 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76413-393E-F6ED-76A9-872CE526A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2399" y="1506053"/>
            <a:ext cx="6469063" cy="17837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Email: ~7500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Call: ~5000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Email: ~2500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Three tiers of revenue per customer</a:t>
            </a:r>
          </a:p>
          <a:p>
            <a:endParaRPr lang="en-US" dirty="0"/>
          </a:p>
        </p:txBody>
      </p:sp>
      <p:pic>
        <p:nvPicPr>
          <p:cNvPr id="26" name="Picture Placeholder 25" descr="Chart, box and whisker chart">
            <a:extLst>
              <a:ext uri="{FF2B5EF4-FFF2-40B4-BE49-F238E27FC236}">
                <a16:creationId xmlns:a16="http://schemas.microsoft.com/office/drawing/2014/main" id="{0E627539-F6BB-F897-FECE-4EB44847B0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r="675"/>
          <a:stretch>
            <a:fillRect/>
          </a:stretch>
        </p:blipFill>
        <p:spPr>
          <a:xfrm>
            <a:off x="2692400" y="3429000"/>
            <a:ext cx="6469063" cy="3303588"/>
          </a:xfrm>
        </p:spPr>
      </p:pic>
    </p:spTree>
    <p:extLst>
      <p:ext uri="{BB962C8B-B14F-4D97-AF65-F5344CB8AC3E}">
        <p14:creationId xmlns:p14="http://schemas.microsoft.com/office/powerpoint/2010/main" val="247322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71A51D-776D-EE26-843D-08EFD132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5" y="260565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/>
              <a:t>Weekly REVENUE AND CUSTOMERS BY SALES METHOD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2C228A17-1AF2-3467-867B-E0851414FA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3753776"/>
            <a:ext cx="3886200" cy="2647950"/>
          </a:xfrm>
        </p:spPr>
      </p:pic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DB06D454-BAA3-7454-775E-86D25CD343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64" y="3753776"/>
            <a:ext cx="3762375" cy="2647950"/>
          </a:xfr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A813F8F-AB02-BE4B-E15E-E214E001054F}"/>
              </a:ext>
            </a:extLst>
          </p:cNvPr>
          <p:cNvSpPr txBox="1">
            <a:spLocks/>
          </p:cNvSpPr>
          <p:nvPr/>
        </p:nvSpPr>
        <p:spPr>
          <a:xfrm>
            <a:off x="1209675" y="1669409"/>
            <a:ext cx="8949393" cy="1983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Total revenue and customers over the six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Email + Call clearly has the most revenue per customer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Especially noticeable in week six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8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71A51D-776D-EE26-843D-08EFD132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5" y="260565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/>
              <a:t>REVENUE PER UNIT AND UNITS PER CUSTOMER BY SALES METHOD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228A17-1AF2-3467-867B-E0851414FA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3500" y="3753776"/>
            <a:ext cx="3638550" cy="264795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B06D454-BAA3-7454-775E-86D25CD343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676" y="3753776"/>
            <a:ext cx="3638550" cy="2647950"/>
          </a:xfr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A813F8F-AB02-BE4B-E15E-E214E001054F}"/>
              </a:ext>
            </a:extLst>
          </p:cNvPr>
          <p:cNvSpPr txBox="1">
            <a:spLocks/>
          </p:cNvSpPr>
          <p:nvPr/>
        </p:nvSpPr>
        <p:spPr>
          <a:xfrm>
            <a:off x="1209675" y="1669409"/>
            <a:ext cx="8949393" cy="1983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We know it had the most revenue per customer, what about per unit?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Email + Call consistently sells more units and higher-end products (revenue per unit)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0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368D-C220-71DE-56A4-A27ACD68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503" y="495300"/>
            <a:ext cx="6019800" cy="11430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76413-393E-F6ED-76A9-872CE526A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17502" y="1653073"/>
            <a:ext cx="5912497" cy="39380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Monitor weekly revenue of a product launch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revenue decreases for four straight weeks, we recommend assessing if it is still advantageous to continue to carry that product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Email all customers as it is the least time intensive method, but calling our biggest customers where we have bandwidth available over the upcoming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Collect additional data on products sold and customers contacted without a sale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Is there a reason that email + call was used less often?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992EBA-26ED-FC26-935D-8230E29FC1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r="511"/>
          <a:stretch/>
        </p:blipFill>
        <p:spPr>
          <a:xfrm>
            <a:off x="365319" y="1742224"/>
            <a:ext cx="4900555" cy="3373551"/>
          </a:xfrm>
        </p:spPr>
      </p:pic>
    </p:spTree>
    <p:extLst>
      <p:ext uri="{BB962C8B-B14F-4D97-AF65-F5344CB8AC3E}">
        <p14:creationId xmlns:p14="http://schemas.microsoft.com/office/powerpoint/2010/main" val="401611276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1192</TotalTime>
  <Words>285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Sales Method Analysis</vt:lpstr>
      <vt:lpstr>Introduction</vt:lpstr>
      <vt:lpstr>Data Cleaning</vt:lpstr>
      <vt:lpstr>Spread OF Revenue By Sales Method</vt:lpstr>
      <vt:lpstr>Weekly REVENUE AND CUSTOMERS BY SALES METHOD</vt:lpstr>
      <vt:lpstr>REVENUE PER UNIT AND UNITS PER CUSTOMER BY SALES METHOD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Witten</dc:creator>
  <cp:lastModifiedBy>David Witten</cp:lastModifiedBy>
  <cp:revision>1</cp:revision>
  <dcterms:created xsi:type="dcterms:W3CDTF">2023-01-25T21:15:08Z</dcterms:created>
  <dcterms:modified xsi:type="dcterms:W3CDTF">2023-01-26T17:07:08Z</dcterms:modified>
</cp:coreProperties>
</file>