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F6D08-7BC3-4237-82E1-4288EBEF6B7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3235A-4011-475C-909E-47688926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https://www.kaggle.com/toshimelonhead/400000-kickstarter-projects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1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5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B9FF-DCE3-4FA0-9A61-EB9182CA5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ED514-3660-4F3C-9519-847354A0A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B859-9EE6-4CFA-AF16-72724EF2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2292-8742-447D-8ECF-D3DF35DD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9FE8-66EF-4EA8-8343-8785D1D0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DD41-660F-4B7A-ADEA-3086956F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8427A-57FB-44A4-A0C0-B02A21317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4A42-3EE3-4DF2-A32C-8D17F45A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FDE0D-A45A-40C2-A570-5DCE7D57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BB00-473F-478A-B6EB-B86F536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1E37F-FC35-492D-9C7B-04DC5B825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9442A-0FEB-452A-9D48-E6F2B8988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9E44-E8F1-4B56-9801-42F2295B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E859-598E-46C7-BCFE-F7FF4181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3092-C4C9-4F86-AECD-ED7069E7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5652-1A52-4B26-AAD1-7AAC89E0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8A8C-5AFE-4BA0-9CD6-E2BC1751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CD2-AD57-41A4-A0A5-1B50EDC4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7A30-01CE-4563-83DB-D8D13EB1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352A-5933-44A3-9675-D2BF79E1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718B-0E20-4F6F-B42C-571C39B3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0E31E-A73D-43CD-BB08-6DBF4573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04B26-64E8-45A9-97EE-96EDC99F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6042-AEDC-4BD6-90B4-D903D2E7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AE7E-9CB8-4B5F-8B7A-A460FADD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E30B-3C1D-487C-ABB2-A80E723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240F-FF95-4036-AC9C-7BA391D87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4A9C3-6761-4E8D-8CAE-D943984D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632E2-DA8A-450E-A9A9-2A69115A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4242E-944F-4D66-B8BD-270DE2CF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F6DB9-F614-48DD-870A-706D5BA3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7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43B9-9F2A-4ACA-A582-888098FD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4EC77-AE9F-4D55-ADCA-12B8AC054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0AF42-BA97-4F8A-8974-6A4423F09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2F9A8-2C2C-4C7A-A4AA-AEDD6FE8F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EBEBB-2BF7-4454-AEDC-15C589692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0D6ED-D06A-466D-9605-46C23C2D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FFA86-1532-4ECD-A452-D8A8B576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9D33A-707C-4D6C-A730-639B37DF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05A8-C5B1-4D57-80AE-D6DA4B07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6CC61-44AC-4485-9F11-F38ABC09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D90A0-0894-4944-B59E-9EA01EA1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679A6-1A05-4508-A2E3-40F266FF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5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6F24A-701E-4F22-89C9-F92E3AA6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D3855-9A5D-4C25-966D-ABAB0B26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98429-B4E6-46F6-B4DA-857B83FD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2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DCEB-E7AD-4B4C-973A-20A11D6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5C24-1FF8-46B6-90FE-FCC07084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9F0F-4F39-46A4-9B48-5F4105A1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2C454-E50E-4F4F-B65F-FB3BA866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518B6-719C-4BBE-93BE-2DF5B2A1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B00A7-4685-40B5-AD61-65BF7857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D18F-DD5E-46C5-807C-86D46401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9537D-2F6B-4E55-84A1-D21CD63DE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7CB65-B1A5-4F7D-9D6C-E30C430D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B842-BF53-4EA9-910E-084FDF19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6B6CE-070E-44CC-8CD6-EC2A0756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83686-D1E7-4D6E-8B51-2E84084F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D94DC-CFA2-43F6-839B-7363485B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7F2D5-2F2C-45F9-9ED0-FC2ACAAB2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E27D-ACC5-4378-9199-6414F6C75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009D-B9D8-4BD5-BEF8-69F18610C21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E330-0B80-4CAC-A539-10996D4FA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7C4D-7CE6-48E5-A10F-78E218DD3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witten392/Springboard---DW/tree/master/Capstone%201%20-%20Kickstar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33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2C95F5-ABFC-442B-AE6E-918EC122F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3908482"/>
            <a:ext cx="8672295" cy="13521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E"/>
                </a:solidFill>
              </a:rPr>
              <a:t>Starting the Snowball:</a:t>
            </a:r>
            <a:br>
              <a:rPr lang="en-US" sz="4000" dirty="0">
                <a:solidFill>
                  <a:srgbClr val="FFFFFE"/>
                </a:solidFill>
              </a:rPr>
            </a:br>
            <a:r>
              <a:rPr lang="en-US" sz="4000">
                <a:solidFill>
                  <a:srgbClr val="FFFFFE"/>
                </a:solidFill>
              </a:rPr>
              <a:t>Maximizing Project </a:t>
            </a:r>
            <a:r>
              <a:rPr lang="en-US" sz="4000" dirty="0">
                <a:solidFill>
                  <a:srgbClr val="FFFFFE"/>
                </a:solidFill>
              </a:rPr>
              <a:t>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DEAFF-68A3-4443-A9AA-6D80C6B84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624" y="5717088"/>
            <a:ext cx="8673427" cy="59263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hlinkClick r:id="rId2"/>
              </a:rPr>
              <a:t>Springboard Capstone Project #1</a:t>
            </a:r>
            <a:endParaRPr lang="en-US" sz="1600" dirty="0"/>
          </a:p>
          <a:p>
            <a:r>
              <a:rPr lang="en-US" sz="1600" dirty="0"/>
              <a:t>David Witten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tps://d3mlfyygrfdi2i.cloudfront.net/kickstarter-logo-color.png">
            <a:extLst>
              <a:ext uri="{FF2B5EF4-FFF2-40B4-BE49-F238E27FC236}">
                <a16:creationId xmlns:a16="http://schemas.microsoft.com/office/drawing/2014/main" id="{87783EFE-5DE9-4EF1-8C4D-0D23584B56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6387" y="2040046"/>
            <a:ext cx="8513483" cy="915198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3149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What Happened in 2014?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DD330-832E-42D1-9A36-B8F15A828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1320032"/>
            <a:ext cx="9146084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4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4EE9-285B-43AD-BC63-4379222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20979D-57D6-4158-8925-E29904AD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51" y="4344834"/>
            <a:ext cx="2989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4B16F-5786-4D51-885D-2C53FF390A7B}"/>
              </a:ext>
            </a:extLst>
          </p:cNvPr>
          <p:cNvSpPr txBox="1"/>
          <p:nvPr/>
        </p:nvSpPr>
        <p:spPr>
          <a:xfrm>
            <a:off x="838200" y="1690688"/>
            <a:ext cx="9941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Builds several “weak” decision trees to build strong final model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Light Gradient Boosting Machine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forest based gradient boosting model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093042-818B-4F40-A4FF-8B44D12EB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61857"/>
              </p:ext>
            </p:extLst>
          </p:nvPr>
        </p:nvGraphicFramePr>
        <p:xfrm>
          <a:off x="2879398" y="3889190"/>
          <a:ext cx="5859463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3" imgW="5859720" imgH="2034720" progId="Paint.Picture">
                  <p:embed/>
                </p:oleObj>
              </mc:Choice>
              <mc:Fallback>
                <p:oleObj name="Bitmap Image" r:id="rId3" imgW="5859720" imgH="2034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9398" y="3889190"/>
                        <a:ext cx="5859463" cy="203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87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4EE9-285B-43AD-BC63-4379222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Comparison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20979D-57D6-4158-8925-E29904AD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51" y="4344834"/>
            <a:ext cx="2989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CE549-9A3C-4C17-874C-F9916783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0" y="1666710"/>
            <a:ext cx="10330839" cy="48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3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4EE9-285B-43AD-BC63-4379222C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4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Tuned Light GBM Feature Importance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20979D-57D6-4158-8925-E29904AD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51" y="4344834"/>
            <a:ext cx="2989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F0E2B-F545-4791-BB53-E6CE98135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28" y="1136342"/>
            <a:ext cx="7377344" cy="55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 find a way to start small, you have a better chance of snowballing and scaling up later</a:t>
            </a:r>
          </a:p>
          <a:p>
            <a:r>
              <a:rPr lang="en-US" dirty="0"/>
              <a:t>Kickstarter is conducive to some categories and punishing to others. Notably, it is especially punishing to publishing/journalism and technology projects</a:t>
            </a:r>
          </a:p>
          <a:p>
            <a:r>
              <a:rPr lang="en-US" dirty="0"/>
              <a:t>Putting effort into the name and blurb and keeping proper capitalization and punctuation can actually matter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0678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78AC-4F16-4A81-98C6-B89E5EE2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Kickstarter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Crowd funding website</a:t>
            </a:r>
          </a:p>
          <a:p>
            <a:r>
              <a:rPr lang="en-US" dirty="0"/>
              <a:t>Funding tends to be all or nothing</a:t>
            </a:r>
          </a:p>
          <a:p>
            <a:pPr lvl="1"/>
            <a:r>
              <a:rPr lang="en-US" sz="2800" dirty="0"/>
              <a:t>Kickstarter’s 20% threshold</a:t>
            </a:r>
          </a:p>
          <a:p>
            <a:pPr lvl="1"/>
            <a:r>
              <a:rPr lang="en-US" sz="2800" dirty="0"/>
              <a:t>Projects only receive funding if they meet their goal</a:t>
            </a:r>
          </a:p>
          <a:p>
            <a:r>
              <a:rPr lang="en-US" dirty="0"/>
              <a:t>How can projects grab the initial exposure?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511D2-9FFF-4C02-91D6-8D6DA49B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35" y="3707934"/>
            <a:ext cx="3740665" cy="28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2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78AC-4F16-4A81-98C6-B89E5EE2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originally scraped from Kickstarter</a:t>
            </a:r>
          </a:p>
          <a:p>
            <a:r>
              <a:rPr lang="en-US" dirty="0"/>
              <a:t>Over 400,000 rows</a:t>
            </a:r>
          </a:p>
          <a:p>
            <a:r>
              <a:rPr lang="en-US" dirty="0"/>
              <a:t>Data from April 2009 through April 2019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5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78AC-4F16-4A81-98C6-B89E5EE2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Cleaning: Serious Projects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lowest goal for projects had by far the greatest chance of success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BEB2B-A3E5-4D6E-9FEF-991A3CF1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13" y="2686126"/>
            <a:ext cx="7911974" cy="34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8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already cleaned</a:t>
            </a:r>
          </a:p>
          <a:p>
            <a:r>
              <a:rPr lang="en-US" dirty="0"/>
              <a:t>After removing the low goal projects there were 365,236 rows and 267,679 unique IDs </a:t>
            </a:r>
          </a:p>
          <a:p>
            <a:r>
              <a:rPr lang="en-US" dirty="0"/>
              <a:t>The same projects captured at different points in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Cleaning: Duplicate Projects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4735D1-D23E-46F3-B173-348C8D82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4001294"/>
            <a:ext cx="68294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4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The Snowball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D4419-53D4-451F-B95D-3AC8E850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2" y="1595240"/>
            <a:ext cx="10887436" cy="43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1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Number of Backers and Goal (USD)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53449-9C67-4A1E-9A21-5C5CD3D23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6" y="1190990"/>
            <a:ext cx="9031848" cy="2669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D0F27-FAA2-4C75-A6B7-F4A878125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6" y="3935078"/>
            <a:ext cx="9031848" cy="26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9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Success Rate by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EB812-9538-4F46-A25C-D71D8CBB9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39" y="1414421"/>
            <a:ext cx="7643921" cy="49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1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7D5F4-7E9A-42B4-800B-21B04F563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1103724"/>
            <a:ext cx="9146084" cy="54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6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262</Words>
  <Application>Microsoft Office PowerPoint</Application>
  <PresentationFormat>Widescreen</PresentationFormat>
  <Paragraphs>45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Bitmap Image</vt:lpstr>
      <vt:lpstr>Starting the Snowball: Maximizing Project Success</vt:lpstr>
      <vt:lpstr>Kickstarter</vt:lpstr>
      <vt:lpstr>Data</vt:lpstr>
      <vt:lpstr>Cleaning: Serious Projects Only</vt:lpstr>
      <vt:lpstr>Data Cleaning: Duplicate Projects</vt:lpstr>
      <vt:lpstr>EDA: The Snowball</vt:lpstr>
      <vt:lpstr>EDA: Number of Backers and Goal (USD)</vt:lpstr>
      <vt:lpstr>EDA: Success Rate by Goal</vt:lpstr>
      <vt:lpstr>EDA: Categories</vt:lpstr>
      <vt:lpstr>EDA: What Happened in 2014?</vt:lpstr>
      <vt:lpstr>Machine Learning Models</vt:lpstr>
      <vt:lpstr>Model Comparison</vt:lpstr>
      <vt:lpstr>Tuned Light GBM Feature Importance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Witten</dc:creator>
  <cp:lastModifiedBy>David Witten</cp:lastModifiedBy>
  <cp:revision>20</cp:revision>
  <dcterms:created xsi:type="dcterms:W3CDTF">2020-04-05T20:52:21Z</dcterms:created>
  <dcterms:modified xsi:type="dcterms:W3CDTF">2020-07-24T15:50:20Z</dcterms:modified>
</cp:coreProperties>
</file>