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0105688" cy="11310938"/>
  <p:notesSz cx="9144000" cy="6858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Playfair Display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FD139-1D56-4FC0-9415-54CBF5137CE5}">
  <a:tblStyle styleId="{7AAFD139-1D56-4FC0-9415-54CBF5137C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9144000" cy="6858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712" cy="1231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846550" y="-11798300"/>
            <a:ext cx="21893213" cy="1231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846550" y="-11798300"/>
            <a:ext cx="21893213" cy="1231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712" cy="1231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712" cy="1231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dc632f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600" cy="1231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dc632f3b_0_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bdc632f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600" cy="1231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bdc632f3b_0_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846550" y="-11798300"/>
            <a:ext cx="21893213" cy="1231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846550" y="-11798300"/>
            <a:ext cx="21893213" cy="1231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6846550" y="-11798300"/>
            <a:ext cx="21893213" cy="1231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1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2025" cy="308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8300"/>
            <a:ext cx="11796712" cy="1231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ftr" idx="11"/>
          </p:nvPr>
        </p:nvSpPr>
        <p:spPr>
          <a:xfrm>
            <a:off x="6836315" y="10518665"/>
            <a:ext cx="6433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004887" y="10483850"/>
            <a:ext cx="46896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625" tIns="89625" rIns="179625" bIns="896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4409738" y="10483850"/>
            <a:ext cx="4689600" cy="5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9625" tIns="89625" rIns="179625" bIns="896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0052838" y="-220"/>
            <a:ext cx="10052700" cy="1131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1"/>
          <p:cNvCxnSpPr/>
          <p:nvPr/>
        </p:nvCxnSpPr>
        <p:spPr>
          <a:xfrm>
            <a:off x="11059166" y="9885927"/>
            <a:ext cx="1029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583777" y="2385168"/>
            <a:ext cx="8894400" cy="3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583777" y="6256799"/>
            <a:ext cx="88944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600"/>
              <a:buNone/>
              <a:defRPr sz="46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2"/>
          </p:nvPr>
        </p:nvSpPr>
        <p:spPr>
          <a:xfrm>
            <a:off x="10860890" y="1592568"/>
            <a:ext cx="8436600" cy="81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457200" lvl="0" indent="-482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702511" y="9303338"/>
            <a:ext cx="131901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1290081" y="2977076"/>
            <a:ext cx="175257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3700"/>
              <a:buNone/>
              <a:defRPr sz="237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1290081" y="6527697"/>
            <a:ext cx="17525700" cy="2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82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1612189" y="4915696"/>
            <a:ext cx="84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386553" y="300833"/>
            <a:ext cx="17355000" cy="40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386553" y="7099428"/>
            <a:ext cx="17355000" cy="2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300"/>
              <a:buNone/>
              <a:defRPr sz="53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20390" y="4225186"/>
            <a:ext cx="17865000" cy="28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-275" y="11095856"/>
            <a:ext cx="20105700" cy="215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6"/>
          <p:cNvCxnSpPr/>
          <p:nvPr/>
        </p:nvCxnSpPr>
        <p:spPr>
          <a:xfrm>
            <a:off x="922225" y="2538157"/>
            <a:ext cx="84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82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2pPr>
            <a:lvl3pPr marL="1371600" lvl="2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3pPr>
            <a:lvl4pPr marL="1828800" lvl="3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4pPr>
            <a:lvl5pPr marL="2286000" lvl="4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5pPr>
            <a:lvl6pPr marL="2743200" lvl="5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6pPr>
            <a:lvl7pPr marL="3200400" lvl="6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/>
            </a:lvl7pPr>
            <a:lvl8pPr marL="3657600" lvl="7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○"/>
              <a:defRPr/>
            </a:lvl8pPr>
            <a:lvl9pPr marL="4114800" lvl="8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922225" y="2538157"/>
            <a:ext cx="84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85361" y="3118174"/>
            <a:ext cx="8794800" cy="6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10625401" y="3118174"/>
            <a:ext cx="8794800" cy="6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425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●"/>
              <a:defRPr sz="31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903796" y="3117783"/>
            <a:ext cx="846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85361" y="1221804"/>
            <a:ext cx="6174300" cy="1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685361" y="3607247"/>
            <a:ext cx="6174300" cy="64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lvl="0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marL="1828800" lvl="3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290071" y="0"/>
            <a:ext cx="17525700" cy="14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1290071" y="11164467"/>
            <a:ext cx="17525700" cy="14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077954" y="1157481"/>
            <a:ext cx="12354300" cy="89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Playfair Display"/>
              <a:buNone/>
              <a:defRPr sz="7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rmAutofit/>
          </a:bodyPr>
          <a:lstStyle>
            <a:lvl1pPr marL="457200" marR="0" lvl="0" indent="-482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ato"/>
              <a:buChar char="●"/>
              <a:defRPr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●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●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○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425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Lato"/>
              <a:buChar char="■"/>
              <a:defRPr sz="3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8629098" y="10254748"/>
            <a:ext cx="12066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1147482" y="2286050"/>
            <a:ext cx="18613718" cy="3193800"/>
          </a:xfrm>
          <a:prstGeom prst="rect">
            <a:avLst/>
          </a:prstGeom>
          <a:noFill/>
          <a:ln w="9525" cap="flat" cmpd="sng">
            <a:solidFill>
              <a:srgbClr val="84FF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8000" b="0" i="0" u="none" strike="noStrike" cap="none" dirty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NETWORKING</a:t>
            </a:r>
            <a:endParaRPr sz="1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TOPIC:IMPLEMENTATION OF SMOKE DETECTION AND FIRE SAFETY SYSTEM USING CISCO PACKET TRACER</a:t>
            </a:r>
            <a:endParaRPr sz="3600" b="1" i="0" u="none" strike="noStrike" cap="none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88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endParaRPr sz="3800" b="1" i="0" u="none" strike="noStrike" cap="none" dirty="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5604318" y="1337128"/>
            <a:ext cx="146062" cy="1476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5746625" y="4536428"/>
            <a:ext cx="8612400" cy="13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8000" b="1" i="0" u="sng" strike="noStrike" cap="none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 YOU</a:t>
            </a: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6061587" y="368709"/>
            <a:ext cx="706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600" b="1" i="0" u="sng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3008671" y="3347884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283112" y="2536723"/>
            <a:ext cx="16916400" cy="60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of Things is a burgeoning field in the world of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ease life for a person by means of internetworking physical devices, home appliances and other items embedded with electronics, software, sensors and actuators.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Smoke detection and fire safety system is a system that helps minimise damages from fire.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6061587" y="368709"/>
            <a:ext cx="706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6600" b="1" i="0" u="sng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008671" y="3347884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1559330" y="2298497"/>
            <a:ext cx="16716300" cy="6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Smoke detection and fire safety system controls objects such as windows, doors, warning lights, and also few smoke detectors, and alarm using IoT technology.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we are implementing  smart smoke detection and fires safety system with IoT and we will show the implementation of this system using Cisco Packet Tracer.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 ANALYSIS</a:t>
            </a:r>
            <a:endParaRPr u="sng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685361" y="2493319"/>
            <a:ext cx="18735000" cy="69291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Smoke detection and fire prevention project was implemented on Cisco- packet tracer for testing. Components used for our project are as follows: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Home Gateway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Door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Smoke Detector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Fire Sprinkler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Siren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Garage Door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Smartphone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Window</a:t>
            </a: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685361" y="819649"/>
            <a:ext cx="18735000" cy="14184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685361" y="3117844"/>
            <a:ext cx="18735000" cy="6929100"/>
          </a:xfrm>
          <a:prstGeom prst="rect">
            <a:avLst/>
          </a:prstGeom>
        </p:spPr>
        <p:txBody>
          <a:bodyPr spcFirstLastPara="1" wrap="square" lIns="201025" tIns="201025" rIns="201025" bIns="201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21" y="3488363"/>
            <a:ext cx="18587651" cy="618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1138566" y="464410"/>
            <a:ext cx="17866500" cy="928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lang="en-US" sz="60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400" b="0" i="0" u="sng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❖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Smoke Detection System, we will be using cisco packet tracer, which includes different smart objects used for home automation such as smart door, smart window, different sensor, etc.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Char char="❖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conditions are written on to the smart devices based on the user requirement to control the home and fire safety is assured to user.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1450800" y="940363"/>
            <a:ext cx="17758800" cy="9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                                                   </a:t>
            </a:r>
            <a:r>
              <a:rPr lang="en-US" sz="1400" b="0" i="0" u="sng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60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6000" b="1" i="0" u="sng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							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0930400" y="2218200"/>
            <a:ext cx="8194500" cy="79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implementation that we have done which shows the smart devices are  connected to the  home gateway and smartphone using wireless medium to manage smart devices remotely.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accessing the smart devices we have to connect them to the home gateway.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Char char="❖"/>
            </a:pPr>
            <a:r>
              <a:rPr lang="en-US" sz="3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registering smart devices to home gateway, all devices can be accessed through web by smartphone. </a:t>
            </a:r>
            <a:endParaRPr sz="3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625" y="2540950"/>
            <a:ext cx="10290077" cy="57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343350" y="1155275"/>
            <a:ext cx="17705100" cy="96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</a:t>
            </a:r>
            <a:r>
              <a:rPr lang="en-US" sz="60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RESULTS</a:t>
            </a:r>
            <a:endParaRPr sz="6000" b="1" i="0" u="sng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6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excess smoke is detected by the smoke sensor, the following activities are expected to take place :-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Sounding of alarm and flashing of beacon from the smart siren.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of water spray from the fire sprinkler should happen.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window should be opened automatically, garage door should also be opened.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marR="0" lvl="0" indent="-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door should be unlocked immediately.</a:t>
            </a:r>
            <a:endParaRPr sz="4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6032091" y="663677"/>
            <a:ext cx="64940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sng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RESULTS</a:t>
            </a:r>
            <a:endParaRPr sz="4800" b="1" i="0" u="sng" strike="noStrike" cap="none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5950" y="1848700"/>
            <a:ext cx="12373776" cy="90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Custom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Times New Roman</vt:lpstr>
      <vt:lpstr>Calibri</vt:lpstr>
      <vt:lpstr>Arial</vt:lpstr>
      <vt:lpstr>Playfair Display</vt:lpstr>
      <vt:lpstr>Lato</vt:lpstr>
      <vt:lpstr>Blue &amp; Gold</vt:lpstr>
      <vt:lpstr>PowerPoint Presentation</vt:lpstr>
      <vt:lpstr>PowerPoint Presentation</vt:lpstr>
      <vt:lpstr>PowerPoint Presentation</vt:lpstr>
      <vt:lpstr>REQUIREMENT ANALYSIS</vt:lpstr>
      <vt:lpstr>ARCHITECTURE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 Dwivedi</cp:lastModifiedBy>
  <cp:revision>1</cp:revision>
  <dcterms:modified xsi:type="dcterms:W3CDTF">2021-11-22T19:39:17Z</dcterms:modified>
</cp:coreProperties>
</file>