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4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5003-710B-A3C3-FD1B-C0AEDFECD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4848E-F3EE-4665-E662-5BBF181A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D44F-0CCD-BBC2-F539-3A2B9B37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E063-5F01-80EC-07BF-9BE31B94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3096-5E83-7084-B3D8-88422CE4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5846-FA60-5002-6FA1-B300ADAF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65E7D-E37B-A8CF-A9F7-D3F85A0A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9720-8D22-2F37-932E-F7B23637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46DC-E867-3767-95C6-1A6E025C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3E0B-1C8A-E1D6-F1EE-1FE9B5A3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9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D9F7B-C11F-A0B7-9E91-676A05EC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6E1D7-4C3D-96EE-1243-80BF8C21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DE60D-5602-3FDB-5888-66BFCA23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4DF0-5FA0-BDD3-5057-4CE93112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6FAF-0A5A-8FE6-1A76-F5312DF0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4F7F-24C0-2EF6-7781-EB1C846D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D1D0-35A1-1405-8D4B-0FEA5559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9BC6-9350-6BD6-BDEC-1B3DC1FC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0326-1E5D-28CC-FBDF-A643C2E8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DC3F-F5AC-7405-9228-BCA23DD0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B5EA-5632-917B-FA71-11E2B95F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BABC-1CAA-A8C3-E8A5-3C394085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8094-C873-76F7-DBA8-19867C8E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7117-EBB0-161F-FD35-E32CB568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C576-1B4C-1874-A569-812FED54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7C79-D152-43E3-150A-36826B57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FB3C-476C-55EE-1DAC-5A3B8B54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15DF-D871-1E1D-DF91-C3B535D4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4C3AE-04A0-0527-8371-259E7179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4C32C-00B2-CF28-01BD-8CED3A89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1DE26-8558-612F-DA11-A0441007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4259-4436-C016-6FFC-997E018B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B27A-E6C2-A7C1-9B68-5803D24D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F45E1-3694-3ACE-2F2D-C61A2120B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39FB0-E511-D532-9EBC-97296E4B5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81A69-3B2B-02C6-AE7E-B90179A7D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A5ECF-C881-D4C6-281C-D5112EAB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C64C6-A5D8-F168-F086-4BFC3E81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F0BD9-CEAD-B6C6-3298-1DA34545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1483-F48E-89E3-FFC0-600F8484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9FA78-3CFE-6EFC-D6E3-82E06FDE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04C38-95F1-969F-5AD2-1213CD09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96969-3583-D62A-D49D-F25551A6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11865-597C-D881-48CB-CAEB86D4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7F02E-8C0F-87F1-A149-7C0B3BB7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D8973-94A4-C067-FF13-D69EB242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8E72-0920-672C-3CE9-CC36FD7C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55A6-BA53-BC15-9EA3-B83E45FF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2A19A-D87C-865F-D6D0-455F73494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92D3-4380-ED06-8E77-0A00015E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75F09-3067-530F-72AD-7993C5ED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A527A-8078-D589-1494-C87ECC4B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40F9-BC92-EA73-364F-D3B1EA84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8E3F6-3F24-CF5B-4FD9-85EA0E799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9B77-A0E0-0D88-C297-AD8045B5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4B06-39E3-237F-80AE-542BA0A7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DD20-F69E-1992-3447-30217907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F3D4D-88BA-B6CD-D614-903DD1F5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1E796-92E2-DFAD-A8AB-024F222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69C3-09AC-9020-07CB-E39F65B8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F67E-1886-096E-C179-EB1D9CD71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6095-545B-4B85-96AA-CA38EBD6DB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6FA1-E3D2-4443-4594-D5FB4F97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5CCE4-5F24-C840-39F4-A6C254022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3495-CD33-4FAA-8F35-AC279C81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15DD-C5A7-FA58-5B29-44D67E4D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b="1" dirty="0"/>
              <a:t>OPERATOR PERBANDINGAN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63CB0F-0C91-98C7-3304-0602855B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42" y="2263715"/>
            <a:ext cx="3836720" cy="2848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2D4FE-04AE-6DFF-754D-0716E504C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48" y="2263714"/>
            <a:ext cx="3504210" cy="284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5451-236A-4E41-F183-6C20FFB9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/>
              <a:t>OPERATOR PENUGASAN</a:t>
            </a:r>
            <a:endParaRPr lang="en-US" sz="32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7B3437-CB8D-8737-F8CB-A91564E07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92"/>
            <a:ext cx="3415145" cy="399010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3A3CFA-89C9-4C9F-F254-224A90079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3892"/>
            <a:ext cx="4045527" cy="39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9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E04A-9843-0676-AD67-CBDF514A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/>
              <a:t>OPERATOR LOGIKA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FD0E8-1880-2286-9786-286F8C28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55" y="1726281"/>
            <a:ext cx="3368754" cy="3552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DD4F7-AA10-F90E-A22B-9BE717B9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40" y="1726281"/>
            <a:ext cx="3731278" cy="35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5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F650-0E6F-838A-1B3A-7B648894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/>
              <a:t>OPERATOR BITWISE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4CE21-FE76-A4CB-0CAB-2B6412D32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37" y="1574640"/>
            <a:ext cx="3636818" cy="3648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45469-EA7C-D9ED-BC10-A9AB7F9F6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33" y="1574640"/>
            <a:ext cx="3144758" cy="36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5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OPERATOR PERBANDINGAN</vt:lpstr>
      <vt:lpstr>OPERATOR PENUGASAN</vt:lpstr>
      <vt:lpstr>OPERATOR LOGIKA</vt:lpstr>
      <vt:lpstr>OPERATOR BITWISE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PERBANDINGAN</dc:title>
  <dc:creator>pf47gkm8@outlook.com</dc:creator>
  <cp:lastModifiedBy>pf47gkm8@outlook.com</cp:lastModifiedBy>
  <cp:revision>1</cp:revision>
  <dcterms:created xsi:type="dcterms:W3CDTF">2023-03-20T12:40:55Z</dcterms:created>
  <dcterms:modified xsi:type="dcterms:W3CDTF">2023-03-20T13:08:40Z</dcterms:modified>
</cp:coreProperties>
</file>