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8E51-4D6B-046C-80A1-88A72EBFD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F2152-63C7-CBA1-4E9E-3A6E1987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8AC0D-05A3-94BD-CA3F-156453C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D50C-A13A-C7BC-21B1-F7F0C1FA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18B9-DDB6-BB96-B113-479E2576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F6F1-F128-CD11-0FFF-13BFEC0E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DC2EC-1E18-3426-062A-808FFC9C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CAFC-3C83-7CD6-98A0-BB50997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842E-6D5D-0295-D5C9-BB3242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25A7-CB55-E521-F882-4700E69D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C2EF7-7943-5BCE-49D0-DA81DF248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A4465-DD26-9D7E-59B7-38BC33AE9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E700-17B3-16A7-A6FC-25FBF01D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47BE-28AD-22BF-D1D0-AA8FFEB2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2929-9A03-3267-AE09-0077C648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7DF0-A64C-399B-E816-EF05011C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2022-E087-FA9F-43C1-538FF702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F579-12A3-5BED-C6FA-E78362B9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C207-A881-9D58-4770-8927AC5C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A5E4-5FA7-BF2B-ECCB-70ED53F6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2CA5-CC9D-401E-C251-62C1414C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1363-3C0D-AEA3-0ADE-E49E7D74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70EA-2BB6-C5BB-18CE-2A32897E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1969-8DDE-A1D6-52E4-609844AA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AB7B-D553-44D2-9510-15743741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548C-F039-9BA6-A96E-40EEF4C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7D67-FA6D-DD20-8C5B-78A07B308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D4647-903F-1FD6-6B79-CF45FF32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36EF9-0C9F-36C7-1D91-29B875BF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7FAD8-36AE-6A7B-2205-DC1AB07A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3E741-084B-7CF9-07C8-C28276AE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1BAB-1F69-6472-D99C-B3D3E714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E831-297B-1E9B-FAE9-8E684866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1C64-7283-4373-2D26-45E0E06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50F-2E7C-C47B-B966-08F8C8F6D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5721F-F223-A8DF-DD4A-6D10289F1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8100F-BC7C-ADF0-6B8C-0448CD06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77FD2-C78F-AE9D-78B4-5DEDFEDF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9CCFE-393A-8083-2AFD-B40CC57C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18E8-83BD-4B18-315F-10FC162B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454FE-26B8-DB19-244E-51617301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D1421-D027-0087-D8D2-A54D1A50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FEB2-D5AF-47D0-3DBB-4B66E480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A914-9B18-6B40-14D3-5DBFE3DE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91F52-1F52-70B0-AE0A-A3820314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8E1A-8714-BC66-2B02-0F9EEFFA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E956-56E4-C786-6DDA-D2E710B8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E4EA-B863-E8DC-DE1F-A31CCBB2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F32F4-63CD-81AB-BAF7-83AB97AA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BD90-17DC-BE95-A273-8273AB14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74864-B652-B0A2-9D59-BE30DED9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FE2B-CAD6-10DF-DA48-7B95299A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7FD0-A685-9B43-6FBA-FD13148E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AFF74-B4DC-1B75-D639-C26BD1CF9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0EBEC-0BA7-1E49-0FC0-C0DE647E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BF13-21BE-084C-ACF8-E0F16B5D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DDCB-D4EF-742A-5BB5-FE1DED0D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C122-DD9A-179C-0B9B-FBD912C2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75384-82CE-3C6C-C637-904EAF1E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C8D6-05BB-5563-4830-38AC5681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EC63-6C57-750D-7AF3-01C1B6DDC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3ECB-8F50-4D5A-B71B-34BE5BCA20C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EAF3-08B9-FDD9-CFE1-3F3FCEC3E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3674-A65E-307E-8D6D-1A508A87A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CCB1-4A1E-4007-87D1-A7124F80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C474-1695-2BFD-64A9-AFC1E601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7237"/>
          </a:xfrm>
        </p:spPr>
        <p:txBody>
          <a:bodyPr>
            <a:normAutofit/>
          </a:bodyPr>
          <a:lstStyle/>
          <a:p>
            <a:pPr algn="l"/>
            <a:r>
              <a:rPr lang="id-ID" sz="2400" dirty="0"/>
              <a:t>Percabangan if</a:t>
            </a:r>
            <a:br>
              <a:rPr lang="id-ID" sz="2400" dirty="0"/>
            </a:br>
            <a:r>
              <a:rPr lang="id-ID" sz="2400" dirty="0"/>
              <a:t>mencari nilai terbesar dan terkecil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CB001-1203-353F-07B1-F054E31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4287520"/>
          </a:xfrm>
        </p:spPr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599FE-AA5A-4854-F916-89FB8436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00" y="2362116"/>
            <a:ext cx="4489540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DD5F-8C8C-2A3A-F1DE-D124263FF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680"/>
            <a:ext cx="9144000" cy="649963"/>
          </a:xfrm>
        </p:spPr>
        <p:txBody>
          <a:bodyPr>
            <a:normAutofit/>
          </a:bodyPr>
          <a:lstStyle/>
          <a:p>
            <a:pPr algn="l"/>
            <a:r>
              <a:rPr lang="id-ID" sz="1600" dirty="0"/>
              <a:t>Perulangan while</a:t>
            </a:r>
            <a:br>
              <a:rPr lang="id-ID" sz="1600" dirty="0"/>
            </a:br>
            <a:r>
              <a:rPr lang="id-ID" sz="1600" dirty="0"/>
              <a:t>menampilkan angka 1 sampai dengan 15 dan berhenti di angka 7, kemudian dilanjutkan dari angka 10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4F01A-E117-73F4-2B63-5628E755B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2400"/>
            <a:ext cx="9144000" cy="5100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6F5A3-532E-81C7-B979-0285C3392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13" y="1686421"/>
            <a:ext cx="2222614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5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Percabangan if mencari nilai terbesar dan terkecil</vt:lpstr>
      <vt:lpstr>Perulangan while menampilkan angka 1 sampai dengan 15 dan berhenti di angka 7, kemudian dilanjutkan dari angka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Percabangan if mencari nilai terbesar dan terkecil</dc:title>
  <dc:creator>pf47gkm8@outlook.com</dc:creator>
  <cp:lastModifiedBy>pf47gkm8@outlook.com</cp:lastModifiedBy>
  <cp:revision>1</cp:revision>
  <dcterms:created xsi:type="dcterms:W3CDTF">2023-03-30T14:30:14Z</dcterms:created>
  <dcterms:modified xsi:type="dcterms:W3CDTF">2023-03-30T14:30:14Z</dcterms:modified>
</cp:coreProperties>
</file>