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9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B153-89C6-FD0C-7A3E-63B25309A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F953C-C89D-A0DC-CA4A-38029686E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D1CF-BA6E-19B9-EB88-4D962C37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67E-02EF-4D34-8EE1-1C7A7C0B72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266CA-0A6E-0D84-708B-2C2D73A5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1490-4745-A90C-8890-5FB69EE3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002-A411-4232-99B0-0D84A06C5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66A6-34A5-9265-36C4-4D691569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C32BD-F59E-143C-263F-64D98DAD5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2293-13C2-2953-36CC-1478284C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67E-02EF-4D34-8EE1-1C7A7C0B72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495AA-DA68-FA64-52E2-EDB2D432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4E8B8-3037-0791-1D1E-6B82E600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002-A411-4232-99B0-0D84A06C5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2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41234-B5A0-30FA-A994-40477E3EF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CD96A-05A2-C010-2CC1-7E9440186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FD4E-A6A4-B731-0FE6-12C9E245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67E-02EF-4D34-8EE1-1C7A7C0B72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63505-A18A-1635-35F2-CAC4D08D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892C-C02D-F6E8-7528-D660672A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002-A411-4232-99B0-0D84A06C5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8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4F44-2241-C91A-7CDB-1528D5BC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9BF8-7D41-FA00-6DB4-6AB9D776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F6BFB-1981-EFD9-917D-C64305D5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67E-02EF-4D34-8EE1-1C7A7C0B72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83550-B414-3EA6-A324-9D8B672B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1B336-1A59-C647-E397-78F443A0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002-A411-4232-99B0-0D84A06C5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3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634F-0996-5134-DFF7-0EA3FC28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3D772-E3BF-FDC6-5990-A8A45B79C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A8D97-8DA7-B56A-81C8-1CDA86AF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67E-02EF-4D34-8EE1-1C7A7C0B72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054D5-AAB9-B9E1-175D-4E9E6BFB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1F101-582A-1D36-D37F-8180C52E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002-A411-4232-99B0-0D84A06C5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D72C-CD9C-5872-6F7E-7FBF0DC8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84761-9AE7-EC02-52A2-030BDE5EB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5C27A-1954-ADFA-C2E8-0C1B5851F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3DDBE-F971-1292-6A6A-A11FE120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67E-02EF-4D34-8EE1-1C7A7C0B72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21E09-061B-6BE2-DA87-D10638B4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B5CDA-2A90-43DE-D4AF-89A2514E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002-A411-4232-99B0-0D84A06C5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C122-B856-5D12-BB0B-8CBC4254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F6916-2929-D9CA-5ED7-2B888CEB2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33BFB-DD49-5116-600C-825E2660A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DE7DC-110A-D839-DD9C-30D53CBB2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3DFE3-5734-7E4A-FEF1-7C0D32972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3F26E-4649-673E-DAD5-16AB3E50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67E-02EF-4D34-8EE1-1C7A7C0B72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8B757D-AFFC-C95E-375B-570E0913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3FD89-E062-A92F-22B9-B10226A5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002-A411-4232-99B0-0D84A06C5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0B62-8699-952B-7577-788C20F0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5BB9B-05C0-2E44-E999-585878B1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67E-02EF-4D34-8EE1-1C7A7C0B72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1439B-8606-7BEF-A3BD-ECECE82A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F337D-9720-FC1C-1437-ADA33302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002-A411-4232-99B0-0D84A06C5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0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6A012-5010-E643-45F1-37EF9582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67E-02EF-4D34-8EE1-1C7A7C0B72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496B2-C9F3-8F8C-F932-C99F26D8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2053B-8D75-A7C4-55AB-4665BFA5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002-A411-4232-99B0-0D84A06C5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4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89A9-366F-624B-D39F-CF9A8D61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8479F-DC52-4204-2060-095759FEB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32B57-6FCB-DDDF-F05F-78C795B43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3C1D9-6034-9261-551E-83BB5F4A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67E-02EF-4D34-8EE1-1C7A7C0B72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B0571-8DB8-616F-7D53-AF622DF8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581A4-B154-7939-20A9-A0925692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002-A411-4232-99B0-0D84A06C5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5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A4F0-6AEA-C702-DE2C-0CF44BB5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37D0D-7366-6D14-6EFA-9AD1EB0D0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D3E28-C526-0851-3A72-073372F14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D62C9-D07E-E570-1247-F1F8A2D8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67E-02EF-4D34-8EE1-1C7A7C0B72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7F153-3747-5950-3639-67EF4563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4164D-D7CF-0D14-BC82-C81C5063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002-A411-4232-99B0-0D84A06C5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3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B4E81-A5E3-8789-6EBF-1544FA5F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BA0FE-70C4-0797-E9ED-0D1E87A81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FE46C-E327-1963-3FFE-B9015F241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0567E-02EF-4D34-8EE1-1C7A7C0B72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4E8F6-F5F3-486E-9298-EDB6BED2D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D3C24-6FBE-C293-6A46-F41998F8C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F002-A411-4232-99B0-0D84A06C5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4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AB97-B964-383A-3E9A-D1A32886D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959"/>
            <a:ext cx="9144000" cy="680401"/>
          </a:xfrm>
        </p:spPr>
        <p:txBody>
          <a:bodyPr>
            <a:normAutofit/>
          </a:bodyPr>
          <a:lstStyle/>
          <a:p>
            <a:r>
              <a:rPr lang="id-ID" sz="2000" b="1" dirty="0"/>
              <a:t>Nama : Dwi Zahira</a:t>
            </a:r>
            <a:br>
              <a:rPr lang="id-ID" sz="2000" b="1" dirty="0"/>
            </a:br>
            <a:r>
              <a:rPr lang="id-ID" sz="2000" b="1" dirty="0"/>
              <a:t>NIM: TI19220001</a:t>
            </a:r>
            <a:endParaRPr lang="en-US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EBC43-F2F4-226A-2F85-9DE0CD64C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7760"/>
            <a:ext cx="9144000" cy="55778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46AAA-8486-4B95-D43F-AB552BC8A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-10416" b="-49645"/>
          <a:stretch/>
        </p:blipFill>
        <p:spPr>
          <a:xfrm>
            <a:off x="2199286" y="1605517"/>
            <a:ext cx="7386320" cy="673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1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C92D-425C-7D01-1320-5B723EDF2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7457"/>
            <a:ext cx="9144000" cy="751114"/>
          </a:xfrm>
        </p:spPr>
        <p:txBody>
          <a:bodyPr>
            <a:normAutofit/>
          </a:bodyPr>
          <a:lstStyle/>
          <a:p>
            <a:r>
              <a:rPr lang="id-ID" sz="2400" b="1" dirty="0"/>
              <a:t>Dictionary</a:t>
            </a:r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14F51-E40F-D7B7-275A-DB4D17D35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284513"/>
            <a:ext cx="9851571" cy="4931229"/>
          </a:xfrm>
        </p:spPr>
        <p:txBody>
          <a:bodyPr/>
          <a:lstStyle/>
          <a:p>
            <a:r>
              <a:rPr lang="id-ID" dirty="0"/>
              <a:t>                            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12C194-57AC-1504-46B3-186EF8A7A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67" y="1371598"/>
            <a:ext cx="3526971" cy="46046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D73C30-36FF-7FB1-F7B2-44713C716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66" y="1284513"/>
            <a:ext cx="2855334" cy="49312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8DBF14-0AF1-205A-DCF4-2591F7A52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625" y="1284513"/>
            <a:ext cx="3252661" cy="45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3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994E-4042-0086-E96B-2AA7E1608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A97DA-3F35-4CBC-81B6-30FC3D195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Nama : Dwi Zahira NIM: TI19220001</vt:lpstr>
      <vt:lpstr>Dictionary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: Dwi Zahira NIM: TI19220001</dc:title>
  <dc:creator>Dwi Zahira</dc:creator>
  <cp:lastModifiedBy>Dwi Zahira</cp:lastModifiedBy>
  <cp:revision>1</cp:revision>
  <dcterms:created xsi:type="dcterms:W3CDTF">2023-04-19T06:12:32Z</dcterms:created>
  <dcterms:modified xsi:type="dcterms:W3CDTF">2023-04-19T06:12:53Z</dcterms:modified>
</cp:coreProperties>
</file>