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7315200" cy="4572000"/>
  <p:notesSz cx="6858000" cy="9144000"/>
  <p:embeddedFontLst>
    <p:embeddedFont>
      <p:font typeface="Tahoma" panose="020B0604030504040204" pitchFamily="34" charset="0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Bookman Old Style" panose="02050604050505020204" pitchFamily="18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9608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9216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8824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8433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98041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37649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77257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16865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7" autoAdjust="0"/>
    <p:restoredTop sz="94640" autoAdjust="0"/>
  </p:normalViewPr>
  <p:slideViewPr>
    <p:cSldViewPr>
      <p:cViewPr varScale="1">
        <p:scale>
          <a:sx n="142" d="100"/>
          <a:sy n="142" d="100"/>
        </p:scale>
        <p:origin x="-576" y="-64"/>
      </p:cViewPr>
      <p:guideLst>
        <p:guide orient="horz" pos="1440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_5542_-_Project_Video_-_Presentation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7543800" y="228600"/>
            <a:ext cx="2926080" cy="22570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22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79216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54706" indent="-254706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1863" indent="-212255" algn="l" defTabSz="6792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9020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629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237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7845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07453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7061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86669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8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9216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824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8433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8041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649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257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6865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hyperlink" Target="mailto:cwrp3@mail.umkc.edu" TargetMode="Externa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6" Type="http://schemas.openxmlformats.org/officeDocument/2006/relationships/hyperlink" Target="mailto:yln69@mail.umkc.edu" TargetMode="External"/><Relationship Id="rId11" Type="http://schemas.openxmlformats.org/officeDocument/2006/relationships/image" Target="../media/image3.emf"/><Relationship Id="rId5" Type="http://schemas.openxmlformats.org/officeDocument/2006/relationships/hyperlink" Target="mailto:dwk89@mail.umkc.edu" TargetMode="External"/><Relationship Id="rId15" Type="http://schemas.openxmlformats.org/officeDocument/2006/relationships/image" Target="../media/image7.png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1.jpeg"/><Relationship Id="rId4" Type="http://schemas.openxmlformats.org/officeDocument/2006/relationships/image" Target="../media/image1.emf"/><Relationship Id="rId9" Type="http://schemas.openxmlformats.org/officeDocument/2006/relationships/image" Target="../media/image2.emf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138954"/>
            <a:ext cx="4762522" cy="7078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COMP-SCI 5542 (SP17) - Big Data Analytics and Applications</a:t>
            </a:r>
          </a:p>
          <a:p>
            <a:pPr algn="ctr"/>
            <a:endParaRPr lang="en-US" sz="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Project - Bidirectional Tunneling of Emoticons with Text</a:t>
            </a:r>
          </a:p>
          <a:p>
            <a:pPr algn="ctr"/>
            <a:endParaRPr lang="en-US" sz="600" dirty="0" smtClean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Video</a:t>
            </a:r>
            <a:endParaRPr lang="en-US" sz="12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7315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" y="98515"/>
            <a:ext cx="2179027" cy="784830"/>
            <a:chOff x="1524000" y="619069"/>
            <a:chExt cx="2916241" cy="1050356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3244255"/>
                </p:ext>
              </p:extLst>
            </p:nvPr>
          </p:nvGraphicFramePr>
          <p:xfrm>
            <a:off x="1524000" y="709180"/>
            <a:ext cx="1270000" cy="876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Visio" r:id="rId3" imgW="8521200" imgH="5890035" progId="Visio.Drawing.15">
                    <p:embed/>
                  </p:oleObj>
                </mc:Choice>
                <mc:Fallback>
                  <p:oleObj name="Visio" r:id="rId3" imgW="8521200" imgH="5890035" progId="Visio.Drawing.15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709180"/>
                          <a:ext cx="1270000" cy="876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895600" y="619069"/>
              <a:ext cx="1544641" cy="10503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i="1" dirty="0" smtClean="0">
                  <a:solidFill>
                    <a:srgbClr val="E954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Dayu Wang  </a:t>
              </a:r>
              <a:r>
                <a:rPr lang="en-US" sz="750" b="1" i="1" dirty="0" smtClean="0">
                  <a:solidFill>
                    <a:srgbClr val="E954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000" b="1" dirty="0" smtClean="0">
                  <a:solidFill>
                    <a:srgbClr val="E954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(45)</a:t>
              </a:r>
            </a:p>
            <a:p>
              <a:r>
                <a:rPr lang="en-US" sz="700" b="1" dirty="0" smtClean="0">
                  <a:solidFill>
                    <a:srgbClr val="E954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</a:t>
              </a:r>
              <a:r>
                <a:rPr lang="en-US" sz="700" b="1" dirty="0" smtClean="0">
                  <a:solidFill>
                    <a:srgbClr val="E954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hlinkClick r:id="rId5"/>
                </a:rPr>
                <a:t>dwk89@mail.umkc.edu</a:t>
              </a:r>
              <a:r>
                <a:rPr lang="en-US" sz="700" b="1" dirty="0" smtClean="0">
                  <a:solidFill>
                    <a:srgbClr val="E954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  <a:p>
              <a:r>
                <a:rPr lang="en-US" sz="1000" b="1" i="1" dirty="0" smtClean="0">
                  <a:solidFill>
                    <a:srgbClr val="E954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Yunlong Liu  </a:t>
              </a:r>
              <a:r>
                <a:rPr lang="en-US" sz="1000" b="1" dirty="0" smtClean="0">
                  <a:solidFill>
                    <a:srgbClr val="E954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(22)</a:t>
              </a:r>
            </a:p>
            <a:p>
              <a:r>
                <a:rPr lang="en-US" sz="700" b="1" dirty="0" smtClean="0">
                  <a:solidFill>
                    <a:srgbClr val="E954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</a:t>
              </a:r>
              <a:r>
                <a:rPr lang="en-US" sz="700" b="1" dirty="0" smtClean="0">
                  <a:solidFill>
                    <a:srgbClr val="E954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hlinkClick r:id="rId6"/>
                </a:rPr>
                <a:t>yln69@mail.umkc.edu</a:t>
              </a:r>
              <a:r>
                <a:rPr lang="en-US" sz="700" b="1" dirty="0" smtClean="0">
                  <a:solidFill>
                    <a:srgbClr val="E954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  <a:p>
              <a:r>
                <a:rPr lang="en-US" sz="1000" b="1" i="1" dirty="0" smtClean="0">
                  <a:solidFill>
                    <a:srgbClr val="E954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Chen Wang   </a:t>
              </a:r>
              <a:r>
                <a:rPr lang="en-US" sz="200" b="1" i="1" dirty="0" smtClean="0">
                  <a:solidFill>
                    <a:srgbClr val="E954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000" b="1" dirty="0" smtClean="0">
                  <a:solidFill>
                    <a:srgbClr val="E954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(44)</a:t>
              </a:r>
            </a:p>
            <a:p>
              <a:r>
                <a:rPr lang="en-US" sz="700" b="1" dirty="0" smtClean="0">
                  <a:solidFill>
                    <a:srgbClr val="E954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</a:t>
              </a:r>
              <a:r>
                <a:rPr lang="en-US" sz="700" b="1" dirty="0" smtClean="0">
                  <a:solidFill>
                    <a:srgbClr val="E954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hlinkClick r:id="rId7"/>
                </a:rPr>
                <a:t>cwrp3@mail.umkc.edu</a:t>
              </a:r>
              <a:r>
                <a:rPr lang="en-US" sz="700" b="1" dirty="0" smtClean="0">
                  <a:solidFill>
                    <a:srgbClr val="E954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  <a:endParaRPr lang="en-US" sz="700" b="1" dirty="0">
                <a:solidFill>
                  <a:srgbClr val="E954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0" y="990600"/>
            <a:ext cx="7315200" cy="0"/>
          </a:xfrm>
          <a:prstGeom prst="line">
            <a:avLst/>
          </a:prstGeom>
          <a:ln w="38100" cap="sq" cmpd="dbl">
            <a:solidFill>
              <a:srgbClr val="00B05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57600" y="1219200"/>
            <a:ext cx="0" cy="3127248"/>
          </a:xfrm>
          <a:prstGeom prst="line">
            <a:avLst/>
          </a:prstGeom>
          <a:ln w="19050" cap="sq">
            <a:solidFill>
              <a:srgbClr val="7030A0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9728" y="1097280"/>
            <a:ext cx="1180002" cy="224677"/>
          </a:xfrm>
          <a:prstGeom prst="rect">
            <a:avLst/>
          </a:prstGeom>
          <a:solidFill>
            <a:srgbClr val="FFFF00"/>
          </a:solidFill>
          <a:ln w="19050" cap="sq">
            <a:solidFill>
              <a:srgbClr val="7030A0"/>
            </a:solidFill>
            <a:miter lim="800000"/>
          </a:ln>
        </p:spPr>
        <p:txBody>
          <a:bodyPr wrap="none" lIns="54864" tIns="27432" rIns="54864" bIns="27432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Text-To-Image</a:t>
            </a:r>
            <a:endParaRPr lang="en-US" sz="11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7328" y="1097280"/>
            <a:ext cx="1180003" cy="224677"/>
          </a:xfrm>
          <a:prstGeom prst="rect">
            <a:avLst/>
          </a:prstGeom>
          <a:solidFill>
            <a:srgbClr val="FFFF00"/>
          </a:solidFill>
          <a:ln w="19050" cap="sq">
            <a:solidFill>
              <a:srgbClr val="7030A0"/>
            </a:solidFill>
            <a:miter lim="800000"/>
          </a:ln>
        </p:spPr>
        <p:txBody>
          <a:bodyPr wrap="none" lIns="54864" tIns="27432" rIns="54864" bIns="27432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Image-To-Text</a:t>
            </a:r>
            <a:endParaRPr lang="en-US" sz="11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7315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7315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-23339" y="1477161"/>
            <a:ext cx="3757139" cy="1821849"/>
            <a:chOff x="-23339" y="1447800"/>
            <a:chExt cx="3757139" cy="1821849"/>
          </a:xfrm>
        </p:grpSpPr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7379425"/>
                </p:ext>
              </p:extLst>
            </p:nvPr>
          </p:nvGraphicFramePr>
          <p:xfrm>
            <a:off x="2007786" y="1447800"/>
            <a:ext cx="1726014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Visio" r:id="rId8" imgW="3483540" imgH="3229076" progId="Visio.Drawing.15">
                    <p:embed/>
                  </p:oleObj>
                </mc:Choice>
                <mc:Fallback>
                  <p:oleObj name="Visio" r:id="rId8" imgW="3483540" imgH="3229076" progId="Visio.Drawing.15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7786" y="1447800"/>
                          <a:ext cx="1726014" cy="16002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358536"/>
                </p:ext>
              </p:extLst>
            </p:nvPr>
          </p:nvGraphicFramePr>
          <p:xfrm>
            <a:off x="-23339" y="1453367"/>
            <a:ext cx="1699739" cy="1518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Visio" r:id="rId10" imgW="6976800" imgH="6230906" progId="Visio.Drawing.15">
                    <p:embed/>
                  </p:oleObj>
                </mc:Choice>
                <mc:Fallback>
                  <p:oleObj name="Visio" r:id="rId10" imgW="6976800" imgH="6230906" progId="Visio.Drawing.15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3339" y="1453367"/>
                          <a:ext cx="1699739" cy="15184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58474" y="3124200"/>
              <a:ext cx="1623841" cy="138499"/>
            </a:xfrm>
            <a:prstGeom prst="rect">
              <a:avLst/>
            </a:prstGeom>
            <a:noFill/>
            <a:ln w="19050" cap="sq">
              <a:noFill/>
              <a:miter lim="800000"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900" b="1" u="sng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Plutchik’s Wheel of Emotion</a:t>
              </a:r>
              <a:endParaRPr lang="en-US" sz="9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62266" y="3124200"/>
              <a:ext cx="1186222" cy="138499"/>
            </a:xfrm>
            <a:prstGeom prst="rect">
              <a:avLst/>
            </a:prstGeom>
            <a:noFill/>
            <a:ln w="19050" cap="sq">
              <a:noFill/>
              <a:miter lim="800000"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900" b="1" u="sng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Our Implementation</a:t>
              </a:r>
              <a:endParaRPr lang="en-US" sz="9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828800" y="2133600"/>
              <a:ext cx="228600" cy="15240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1828800" y="3117249"/>
              <a:ext cx="228600" cy="15240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1" y="3475918"/>
            <a:ext cx="2645649" cy="71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25609" y="4325472"/>
            <a:ext cx="3406382" cy="138499"/>
          </a:xfrm>
          <a:prstGeom prst="rect">
            <a:avLst/>
          </a:prstGeom>
          <a:noFill/>
          <a:ln w="19050" cap="sq">
            <a:noFill/>
            <a:miter lim="800000"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“I am not happy” </a:t>
            </a:r>
            <a:r>
              <a:rPr lang="en-US" sz="900" b="1" i="1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versus</a:t>
            </a:r>
            <a:r>
              <a:rPr lang="en-US" sz="900" b="1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“I am happy, but not very happy”?</a:t>
            </a:r>
            <a:endParaRPr lang="en-US" sz="900" b="1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62025" y="1133254"/>
            <a:ext cx="2034211" cy="153888"/>
          </a:xfrm>
          <a:prstGeom prst="rect">
            <a:avLst/>
          </a:prstGeom>
          <a:noFill/>
          <a:ln w="19050" cap="sq">
            <a:noFill/>
            <a:miter lim="800000"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Automatically adding emoticon.</a:t>
            </a:r>
            <a:endParaRPr lang="en-US" sz="10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328" y="1502576"/>
            <a:ext cx="1180003" cy="139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428" y="1503532"/>
            <a:ext cx="1781126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twitterlogo.png" descr="twitterlogo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6499410" y="1090566"/>
            <a:ext cx="685800" cy="357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4" name="Group 33"/>
          <p:cNvGrpSpPr/>
          <p:nvPr/>
        </p:nvGrpSpPr>
        <p:grpSpPr>
          <a:xfrm>
            <a:off x="3891818" y="2929073"/>
            <a:ext cx="931192" cy="298219"/>
            <a:chOff x="3793208" y="3043407"/>
            <a:chExt cx="1128241" cy="361325"/>
          </a:xfrm>
        </p:grpSpPr>
        <p:pic>
          <p:nvPicPr>
            <p:cNvPr id="52" name="Picture 2" descr="https://upload.wikimedia.org/wikipedia/commons/8/83/Clarifai_Logo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9064" y="3043407"/>
              <a:ext cx="536530" cy="15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https://wiki.tum.de/download/attachments/25009442/tensor-flow_opengraph_h.png?version=1&amp;modificationDate=1485888308193&amp;api=v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208" y="3201078"/>
              <a:ext cx="1128241" cy="203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" name="Picture 5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" t="4412" r="4337" b="3677"/>
          <a:stretch/>
        </p:blipFill>
        <p:spPr bwMode="auto">
          <a:xfrm>
            <a:off x="3841322" y="3299010"/>
            <a:ext cx="989118" cy="116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Arc 35"/>
          <p:cNvSpPr/>
          <p:nvPr/>
        </p:nvSpPr>
        <p:spPr>
          <a:xfrm rot="20700000">
            <a:off x="4469524" y="2163185"/>
            <a:ext cx="703787" cy="983948"/>
          </a:xfrm>
          <a:prstGeom prst="arc">
            <a:avLst>
              <a:gd name="adj1" fmla="val 18320900"/>
              <a:gd name="adj2" fmla="val 5944970"/>
            </a:avLst>
          </a:prstGeom>
          <a:ln w="19050" cap="sq">
            <a:solidFill>
              <a:srgbClr val="C00000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Arc 56"/>
          <p:cNvSpPr/>
          <p:nvPr/>
        </p:nvSpPr>
        <p:spPr>
          <a:xfrm rot="3600000">
            <a:off x="2570016" y="1900197"/>
            <a:ext cx="2021515" cy="739051"/>
          </a:xfrm>
          <a:prstGeom prst="arc">
            <a:avLst>
              <a:gd name="adj1" fmla="val 848405"/>
              <a:gd name="adj2" fmla="val 7370435"/>
            </a:avLst>
          </a:prstGeom>
          <a:ln w="19050" cap="sq">
            <a:solidFill>
              <a:srgbClr val="C00000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 rot="16200000" flipV="1">
            <a:off x="4589707" y="-239739"/>
            <a:ext cx="26371" cy="3464198"/>
          </a:xfrm>
          <a:prstGeom prst="bentConnector3">
            <a:avLst>
              <a:gd name="adj1" fmla="val 371943"/>
            </a:avLst>
          </a:prstGeom>
          <a:ln w="19050" cap="sq">
            <a:solidFill>
              <a:srgbClr val="C00000"/>
            </a:solidFill>
            <a:miter lim="800000"/>
            <a:headEnd type="stealth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9" name="Picture 35" descr="http://cdn.images.express.co.uk/img/dynamic/20/590x/secondary/To-Walk-Invisible-viewer-tweets-771655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29" y="3221447"/>
            <a:ext cx="2161082" cy="1216067"/>
          </a:xfrm>
          <a:prstGeom prst="rect">
            <a:avLst/>
          </a:prstGeom>
          <a:noFill/>
          <a:ln w="12700" cap="sq">
            <a:solidFill>
              <a:srgbClr val="7030A0"/>
            </a:solidFill>
            <a:prstDash val="dash"/>
            <a:miter lim="800000"/>
          </a:ln>
        </p:spPr>
      </p:pic>
      <p:cxnSp>
        <p:nvCxnSpPr>
          <p:cNvPr id="1024" name="Straight Arrow Connector 1023"/>
          <p:cNvCxnSpPr/>
          <p:nvPr/>
        </p:nvCxnSpPr>
        <p:spPr>
          <a:xfrm>
            <a:off x="6334991" y="2870650"/>
            <a:ext cx="1" cy="346315"/>
          </a:xfrm>
          <a:prstGeom prst="straightConnector1">
            <a:avLst/>
          </a:prstGeom>
          <a:ln w="19050" cap="sq">
            <a:solidFill>
              <a:srgbClr val="C00000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232128" y="1133254"/>
            <a:ext cx="993862" cy="153888"/>
          </a:xfrm>
          <a:prstGeom prst="rect">
            <a:avLst/>
          </a:prstGeom>
          <a:noFill/>
          <a:ln w="19050" cap="sq">
            <a:noFill/>
            <a:miter lim="800000"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to tweet?</a:t>
            </a:r>
            <a:endParaRPr lang="en-US" sz="10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28600"/>
            <a:ext cx="6873677" cy="3080843"/>
          </a:xfrm>
          <a:prstGeom prst="rect">
            <a:avLst/>
          </a:prstGeom>
          <a:noFill/>
          <a:ln w="19050" cap="sq">
            <a:noFill/>
            <a:miter lim="800000"/>
          </a:ln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·</a:t>
            </a:r>
            <a:r>
              <a:rPr lang="en-US" sz="1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Credit Statement</a:t>
            </a:r>
          </a:p>
          <a:p>
            <a:pPr algn="just">
              <a:lnSpc>
                <a:spcPct val="150000"/>
              </a:lnSpc>
            </a:pPr>
            <a:endParaRPr lang="en-US" sz="12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b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　</a:t>
            </a:r>
            <a:r>
              <a:rPr lang="en-US" altLang="zh-CN" sz="11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en-US" altLang="zh-CN" sz="1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was done in partial fulfillment of the requirements of </a:t>
            </a:r>
            <a:r>
              <a:rPr lang="en-US" altLang="zh-CN" sz="11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COMP-SCI 5542</a:t>
            </a:r>
            <a:r>
              <a:rPr lang="en-US" altLang="zh-CN" sz="1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Big Data </a:t>
            </a:r>
            <a:r>
              <a:rPr lang="en-US" altLang="zh-CN" sz="11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 and</a:t>
            </a:r>
            <a:br>
              <a:rPr lang="en-US" altLang="zh-CN" sz="11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zh-CN" altLang="en-US" sz="11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　</a:t>
            </a:r>
            <a:r>
              <a:rPr lang="en-US" altLang="zh-CN" sz="11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Applications, Department of Computer Science and Electrical Engineering, </a:t>
            </a:r>
            <a:r>
              <a:rPr lang="en-US" altLang="zh-CN" sz="1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University of </a:t>
            </a:r>
            <a:r>
              <a:rPr lang="en-US" altLang="zh-CN" sz="11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Missouri-Kansas City</a:t>
            </a:r>
            <a:br>
              <a:rPr lang="en-US" altLang="zh-CN" sz="11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zh-CN" altLang="en-US" sz="11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　</a:t>
            </a:r>
            <a:r>
              <a:rPr lang="en-US" altLang="zh-CN" sz="11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1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2017</a:t>
            </a:r>
            <a:r>
              <a:rPr lang="en-US" altLang="zh-CN" sz="11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>
              <a:lnSpc>
                <a:spcPct val="150000"/>
              </a:lnSpc>
            </a:pPr>
            <a:endParaRPr lang="en-US" sz="11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　</a:t>
            </a:r>
            <a:r>
              <a:rPr lang="en-US" altLang="zh-CN" sz="1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Instructors: </a:t>
            </a:r>
            <a:r>
              <a:rPr lang="en-US" altLang="zh-CN" sz="11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Dr. Lee, Yugyung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　</a:t>
            </a:r>
            <a:r>
              <a:rPr lang="en-US" altLang="zh-CN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Instructors: </a:t>
            </a:r>
            <a:r>
              <a:rPr lang="en-US" altLang="zh-CN" sz="11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Chandra Shekar, </a:t>
            </a:r>
            <a:r>
              <a:rPr lang="en-US" altLang="zh-CN" sz="11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Mayanka</a:t>
            </a:r>
          </a:p>
          <a:p>
            <a:pPr algn="just">
              <a:lnSpc>
                <a:spcPct val="150000"/>
              </a:lnSpc>
            </a:pPr>
            <a:endParaRPr lang="en-US" altLang="zh-CN" sz="11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　</a:t>
            </a:r>
            <a:r>
              <a:rPr lang="en-US" altLang="zh-CN" sz="1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TAs: </a:t>
            </a:r>
            <a:r>
              <a:rPr lang="en-US" altLang="zh-CN" sz="11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Maddula, </a:t>
            </a:r>
            <a:r>
              <a:rPr lang="en-US" altLang="zh-CN" sz="11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Manikanta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　</a:t>
            </a:r>
            <a:r>
              <a:rPr lang="en-US" altLang="zh-CN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TAs: </a:t>
            </a:r>
            <a:r>
              <a:rPr lang="en-US" altLang="zh-CN" sz="11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Peddinti, Sudhakar </a:t>
            </a:r>
            <a:r>
              <a:rPr lang="en-US" altLang="zh-CN" sz="11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Reddy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　</a:t>
            </a:r>
            <a:r>
              <a:rPr lang="en-US" altLang="zh-CN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TAs: </a:t>
            </a:r>
            <a:r>
              <a:rPr lang="en-US" altLang="zh-CN" sz="11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Vadlamudi</a:t>
            </a:r>
            <a:r>
              <a:rPr lang="en-US" altLang="zh-CN" sz="11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Naga K.</a:t>
            </a:r>
            <a:endParaRPr lang="en-US" altLang="zh-CN" sz="11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657600" y="1769021"/>
            <a:ext cx="0" cy="2577427"/>
          </a:xfrm>
          <a:prstGeom prst="line">
            <a:avLst/>
          </a:prstGeom>
          <a:ln w="19050" cap="sq">
            <a:solidFill>
              <a:srgbClr val="7030A0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5118" y="2819400"/>
            <a:ext cx="2184893" cy="246221"/>
          </a:xfrm>
          <a:prstGeom prst="rect">
            <a:avLst/>
          </a:prstGeom>
          <a:noFill/>
          <a:ln w="19050" cap="sq">
            <a:noFill/>
            <a:miter lim="800000"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END of the Video</a:t>
            </a:r>
            <a:endParaRPr lang="en-US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14355"/>
      </p:ext>
    </p:extLst>
  </p:cSld>
  <p:clrMapOvr>
    <a:masterClrMapping/>
  </p:clrMapOvr>
</p:sld>
</file>

<file path=ppt/theme/theme1.xml><?xml version="1.0" encoding="utf-8"?>
<a:theme xmlns:a="http://schemas.openxmlformats.org/drawingml/2006/main" name="K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91</Words>
  <Application>Microsoft Office PowerPoint</Application>
  <PresentationFormat>Custom</PresentationFormat>
  <Paragraphs>31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Tahoma</vt:lpstr>
      <vt:lpstr>Calibri</vt:lpstr>
      <vt:lpstr>宋体</vt:lpstr>
      <vt:lpstr>Bookman Old Style</vt:lpstr>
      <vt:lpstr>Kai</vt:lpstr>
      <vt:lpstr>Microsoft Visio Drawing</vt:lpstr>
      <vt:lpstr>Project Statement</vt:lpstr>
      <vt:lpstr>Credit Statement</vt:lpstr>
    </vt:vector>
  </TitlesOfParts>
  <Company>University of Missouri-Kansas 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COMP-SCI 5542 (SP17) - Project Video - Presentation - Slides</dc:title>
  <dc:creator>Dayu Wang (45);Yunlong Liu (22);Chen Wang (44)</dc:creator>
  <cp:lastModifiedBy>Dayu Wang</cp:lastModifiedBy>
  <cp:revision>18</cp:revision>
  <dcterms:created xsi:type="dcterms:W3CDTF">2016-06-21T13:57:58Z</dcterms:created>
  <dcterms:modified xsi:type="dcterms:W3CDTF">2017-05-01T18:23:40Z</dcterms:modified>
</cp:coreProperties>
</file>