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Tahoma" panose="020B0604030504040204" pitchFamily="34" charset="0"/>
      <p:regular r:id="rId7"/>
      <p:bold r:id="rId8"/>
    </p:embeddedFont>
    <p:embeddedFont>
      <p:font typeface="Cambria Math" panose="02040503050406030204" pitchFamily="18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2" autoAdjust="0"/>
    <p:restoredTop sz="94640" autoAdjust="0"/>
  </p:normalViewPr>
  <p:slideViewPr>
    <p:cSldViewPr>
      <p:cViewPr varScale="1">
        <p:scale>
          <a:sx n="94" d="100"/>
          <a:sy n="94" d="100"/>
        </p:scale>
        <p:origin x="-112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9418320" y="274638"/>
            <a:ext cx="3657600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22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11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Octagonal Machin</a:t>
            </a:r>
            <a:r>
              <a:rPr lang="en-US" baseline="0" smtClean="0"/>
              <a:t>e Learning Model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994840" y="965254"/>
            <a:ext cx="5455566" cy="4867814"/>
            <a:chOff x="1994840" y="965254"/>
            <a:chExt cx="5455566" cy="4867814"/>
          </a:xfrm>
        </p:grpSpPr>
        <p:sp>
          <p:nvSpPr>
            <p:cNvPr id="4" name="Octagon 3"/>
            <p:cNvSpPr/>
            <p:nvPr/>
          </p:nvSpPr>
          <p:spPr>
            <a:xfrm rot="1320000">
              <a:off x="2819400" y="1447800"/>
              <a:ext cx="3962400" cy="3962400"/>
            </a:xfrm>
            <a:prstGeom prst="oc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06983" y="965254"/>
              <a:ext cx="34624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Joy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8552" y="1715586"/>
              <a:ext cx="53431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Trust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88741" y="3293765"/>
              <a:ext cx="4616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Fear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66656" y="4834932"/>
              <a:ext cx="84638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Surprise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9060" y="5556069"/>
              <a:ext cx="7822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Sadness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12421" y="4841463"/>
              <a:ext cx="73096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Disgust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4840" y="3293765"/>
              <a:ext cx="61555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Anger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12839" y="1715585"/>
              <a:ext cx="123110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Anticipation</a:t>
              </a:r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12"/>
            <p:cNvCxnSpPr>
              <a:stCxn id="29" idx="6"/>
              <a:endCxn id="4" idx="0"/>
            </p:cNvCxnSpPr>
            <p:nvPr/>
          </p:nvCxnSpPr>
          <p:spPr>
            <a:xfrm flipV="1">
              <a:off x="4846320" y="3410274"/>
              <a:ext cx="2098639" cy="18726"/>
            </a:xfrm>
            <a:prstGeom prst="line">
              <a:avLst/>
            </a:prstGeom>
            <a:ln w="127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29" idx="5"/>
              <a:endCxn id="4" idx="1"/>
            </p:cNvCxnSpPr>
            <p:nvPr/>
          </p:nvCxnSpPr>
          <p:spPr>
            <a:xfrm>
              <a:off x="4832929" y="3461329"/>
              <a:ext cx="1497186" cy="1470738"/>
            </a:xfrm>
            <a:prstGeom prst="line">
              <a:avLst/>
            </a:prstGeom>
            <a:ln w="127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9" idx="4"/>
              <a:endCxn id="9" idx="0"/>
            </p:cNvCxnSpPr>
            <p:nvPr/>
          </p:nvCxnSpPr>
          <p:spPr>
            <a:xfrm>
              <a:off x="4800600" y="3474720"/>
              <a:ext cx="19593" cy="2081349"/>
            </a:xfrm>
            <a:prstGeom prst="line">
              <a:avLst/>
            </a:prstGeom>
            <a:ln w="127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9" idx="3"/>
              <a:endCxn id="4" idx="3"/>
            </p:cNvCxnSpPr>
            <p:nvPr/>
          </p:nvCxnSpPr>
          <p:spPr>
            <a:xfrm flipH="1">
              <a:off x="3297533" y="3461329"/>
              <a:ext cx="1470738" cy="1497186"/>
            </a:xfrm>
            <a:prstGeom prst="line">
              <a:avLst/>
            </a:prstGeom>
            <a:ln w="127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9" idx="2"/>
              <a:endCxn id="4" idx="4"/>
            </p:cNvCxnSpPr>
            <p:nvPr/>
          </p:nvCxnSpPr>
          <p:spPr>
            <a:xfrm flipH="1">
              <a:off x="2656241" y="3429000"/>
              <a:ext cx="2098639" cy="18726"/>
            </a:xfrm>
            <a:prstGeom prst="line">
              <a:avLst/>
            </a:prstGeom>
            <a:ln w="127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9" idx="1"/>
              <a:endCxn id="4" idx="5"/>
            </p:cNvCxnSpPr>
            <p:nvPr/>
          </p:nvCxnSpPr>
          <p:spPr>
            <a:xfrm flipH="1" flipV="1">
              <a:off x="3271085" y="1925933"/>
              <a:ext cx="1497186" cy="1470738"/>
            </a:xfrm>
            <a:prstGeom prst="line">
              <a:avLst/>
            </a:prstGeom>
            <a:ln w="127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129043" y="1860955"/>
              <a:ext cx="487313" cy="276999"/>
            </a:xfrm>
            <a:prstGeom prst="rect">
              <a:avLst/>
            </a:prstGeom>
            <a:solidFill>
              <a:srgbClr val="FFFF99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Love</a:t>
              </a:r>
              <a:endPara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0886" y="2784063"/>
              <a:ext cx="1128514" cy="276999"/>
            </a:xfrm>
            <a:prstGeom prst="rect">
              <a:avLst/>
            </a:prstGeom>
            <a:solidFill>
              <a:srgbClr val="99FF99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Submission</a:t>
              </a:r>
              <a:endPara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3600" y="3810000"/>
              <a:ext cx="418897" cy="276999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Awe</a:t>
              </a:r>
              <a:endPara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50676" y="4702125"/>
              <a:ext cx="1201291" cy="276999"/>
            </a:xfrm>
            <a:prstGeom prst="rect">
              <a:avLst/>
            </a:prstGeom>
            <a:solidFill>
              <a:srgbClr val="33CC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Disapproval</a:t>
              </a:r>
              <a:endPara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63252" y="4636313"/>
              <a:ext cx="872034" cy="276999"/>
            </a:xfrm>
            <a:prstGeom prst="rect">
              <a:avLst/>
            </a:prstGeom>
            <a:solidFill>
              <a:srgbClr val="9966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Remorse</a:t>
              </a:r>
              <a:endPara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89429" y="3808999"/>
              <a:ext cx="987450" cy="276999"/>
            </a:xfrm>
            <a:prstGeom prst="rect">
              <a:avLst/>
            </a:prstGeom>
            <a:solidFill>
              <a:srgbClr val="FF66CC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Contempt</a:t>
              </a:r>
              <a:endPara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12021" y="2923401"/>
              <a:ext cx="1355179" cy="276999"/>
            </a:xfrm>
            <a:prstGeom prst="rect">
              <a:avLst/>
            </a:prstGeom>
            <a:solidFill>
              <a:srgbClr val="FF0066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Agressiveness</a:t>
              </a:r>
              <a:endPara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05544" y="1904174"/>
              <a:ext cx="987450" cy="276999"/>
            </a:xfrm>
            <a:prstGeom prst="rect">
              <a:avLst/>
            </a:prstGeom>
            <a:solidFill>
              <a:srgbClr val="FF9966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Optimism</a:t>
              </a:r>
              <a:endPara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192490" y="2107476"/>
                  <a:ext cx="577017" cy="309637"/>
                </a:xfrm>
                <a:prstGeom prst="rect">
                  <a:avLst/>
                </a:prstGeom>
                <a:solidFill>
                  <a:srgbClr val="FFFF99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nor/>
                              </m:rPr>
                              <a:rPr lang="en-US" i="0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cs typeface="Times New Roman" panose="02020603050405020304" pitchFamily="18" charset="0"/>
                              </a:rPr>
                              <m:t>𝒎𝒐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2490" y="2107476"/>
                  <a:ext cx="577017" cy="30963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0638" r="-7447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 flipV="1">
              <a:off x="4808527" y="2209800"/>
              <a:ext cx="408711" cy="1203321"/>
            </a:xfrm>
            <a:prstGeom prst="straightConnector1">
              <a:avLst/>
            </a:prstGeom>
            <a:ln w="50800" cap="sq">
              <a:solidFill>
                <a:srgbClr val="00B050"/>
              </a:solidFill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4754880" y="338328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0"/>
              <a:endCxn id="4" idx="6"/>
            </p:cNvCxnSpPr>
            <p:nvPr/>
          </p:nvCxnSpPr>
          <p:spPr>
            <a:xfrm flipH="1" flipV="1">
              <a:off x="4781874" y="1284641"/>
              <a:ext cx="18726" cy="2098639"/>
            </a:xfrm>
            <a:prstGeom prst="line">
              <a:avLst/>
            </a:prstGeom>
            <a:ln w="127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7"/>
              <a:endCxn id="4" idx="7"/>
            </p:cNvCxnSpPr>
            <p:nvPr/>
          </p:nvCxnSpPr>
          <p:spPr>
            <a:xfrm flipV="1">
              <a:off x="4832929" y="1899485"/>
              <a:ext cx="1470738" cy="1497186"/>
            </a:xfrm>
            <a:prstGeom prst="line">
              <a:avLst/>
            </a:prstGeom>
            <a:ln w="127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6243920"/>
      </p:ext>
    </p:extLst>
  </p:cSld>
  <p:clrMapOvr>
    <a:masterClrMapping/>
  </p:clrMapOvr>
</p:sld>
</file>

<file path=ppt/theme/theme1.xml><?xml version="1.0" encoding="utf-8"?>
<a:theme xmlns:a="http://schemas.openxmlformats.org/drawingml/2006/main" name="K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Tahoma</vt:lpstr>
      <vt:lpstr>Cambria Math</vt:lpstr>
      <vt:lpstr>Times New Roman</vt:lpstr>
      <vt:lpstr>Kai</vt:lpstr>
      <vt:lpstr>Octagonal Machine Learning Model</vt:lpstr>
    </vt:vector>
  </TitlesOfParts>
  <Company>University of Missouri-Kansas City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Created 02-27-17 - Octagonal Machine Learning Model - PPTX</dc:title>
  <dc:creator>Dayu Wang</dc:creator>
  <cp:lastModifiedBy>Dayu Wang</cp:lastModifiedBy>
  <cp:revision>3</cp:revision>
  <dcterms:created xsi:type="dcterms:W3CDTF">2016-06-21T13:57:58Z</dcterms:created>
  <dcterms:modified xsi:type="dcterms:W3CDTF">2017-02-28T00:38:58Z</dcterms:modified>
</cp:coreProperties>
</file>