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70" r:id="rId11"/>
    <p:sldId id="268" r:id="rId12"/>
    <p:sldId id="269" r:id="rId13"/>
    <p:sldId id="271" r:id="rId14"/>
    <p:sldId id="267" r:id="rId15"/>
    <p:sldId id="272" r:id="rId16"/>
    <p:sldId id="261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39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35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Proxy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Design Pattern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Joshua Neutrom (#39), Yunlong Liu (#25), Chen Wang (#58),  Dayu Wang (#59)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23874"/>
            <a:ext cx="5635644" cy="40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24712"/>
            <a:ext cx="5437910" cy="40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9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90877"/>
            <a:ext cx="73723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06424"/>
            <a:ext cx="7196333" cy="39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0605"/>
            <a:ext cx="8394593" cy="28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7008"/>
            <a:ext cx="6362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9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" dirty="0"/>
              <a:t>Definition				Questions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Benefits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Negatives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Illustration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UML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Code Example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Input/Output of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Questions/Compliments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" dirty="0"/>
              <a:t>Definition				Input/Output of Code</a:t>
            </a:r>
          </a:p>
          <a:p>
            <a:pPr marL="457200" indent="-228600"/>
            <a:r>
              <a:rPr lang="en" dirty="0"/>
              <a:t>Relationship				Questions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Benefits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Negatives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UML</a:t>
            </a:r>
          </a:p>
          <a:p>
            <a:pPr marL="457200" indent="-228600"/>
            <a:r>
              <a:rPr lang="en" dirty="0"/>
              <a:t>Illustration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Code 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	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Structural design pattern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Surrogate/pointer to real object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First Request - Create object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Future requests - Directed to real object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Proxies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Virtual - Resource intensive objects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Remote - Object at different location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Protective - Permission to access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Smart - Features such as counts, locks, and loading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Difference in interface of Proxy (same as object) from: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 Adapter - different from object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Decorator - enhanced from object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Similar structure to Decorator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Benefits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Enhanced efficiency and lower cost</a:t>
            </a:r>
          </a:p>
          <a:p>
            <a:r>
              <a:rPr lang="en-US" dirty="0"/>
              <a:t>Decoupling clients from the location of remote server components</a:t>
            </a:r>
          </a:p>
          <a:p>
            <a:r>
              <a:rPr lang="en-US" dirty="0"/>
              <a:t>Separation of housekeeping code from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7626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Negatives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Less efficiency due to indirection</a:t>
            </a:r>
          </a:p>
          <a:p>
            <a:r>
              <a:rPr lang="en-US" dirty="0"/>
              <a:t>Complex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1607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2" y="1055485"/>
            <a:ext cx="6693976" cy="40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5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Illustration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" y="1362814"/>
            <a:ext cx="7937567" cy="29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171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149</Words>
  <Application>Microsoft Office PowerPoint</Application>
  <PresentationFormat>On-screen Show (16:9)</PresentationFormat>
  <Paragraphs>51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simple-light-2</vt:lpstr>
      <vt:lpstr>Proxy  Design Pattern</vt:lpstr>
      <vt:lpstr>Introduction</vt:lpstr>
      <vt:lpstr>Definition </vt:lpstr>
      <vt:lpstr>Definition</vt:lpstr>
      <vt:lpstr>Comparisons</vt:lpstr>
      <vt:lpstr>Benefits</vt:lpstr>
      <vt:lpstr>Negatives</vt:lpstr>
      <vt:lpstr>UML</vt:lpstr>
      <vt:lpstr>Illustration</vt:lpstr>
      <vt:lpstr>Sample Code</vt:lpstr>
      <vt:lpstr>Sample Code</vt:lpstr>
      <vt:lpstr>Sample Code</vt:lpstr>
      <vt:lpstr>Sample Code</vt:lpstr>
      <vt:lpstr>Input</vt:lpstr>
      <vt:lpstr>Output</vt:lpstr>
      <vt:lpstr>Conclusion</vt:lpstr>
      <vt:lpstr>Questions/Compliments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 Design Pattern</dc:title>
  <cp:lastModifiedBy>Chen Wang</cp:lastModifiedBy>
  <cp:revision>8</cp:revision>
  <dcterms:modified xsi:type="dcterms:W3CDTF">2016-11-15T00:31:29Z</dcterms:modified>
</cp:coreProperties>
</file>