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 Factory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Design Pattern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Joshua Neutrom (#39), Yunlong Liu (#25), Chen Wang (#58),  Dayu Wang (#59)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46" y="1017724"/>
            <a:ext cx="6052259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63" y="1017724"/>
            <a:ext cx="572911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09" y="1017725"/>
            <a:ext cx="579437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76" y="1017724"/>
            <a:ext cx="646564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40" y="1017724"/>
            <a:ext cx="6221308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Input/Output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24" y="1017724"/>
            <a:ext cx="6003400" cy="183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25" y="3063962"/>
            <a:ext cx="6003399" cy="183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Definition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Benefits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Negatives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Illustration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UML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Code Example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Input/Output of Code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Questions/Compliments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Definition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Relationship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Benefits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Negatives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Illustration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Code Example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Input/Output of Code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 Factory Design Pattern Definition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Creational Design Pattern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Creates and knows families of related objects (wrapper)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Platform independence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Factory method per product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 derived for each platform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Centralized creation for decentralized instantiation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Relationship to Other Design Patterns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Similarities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be a Singleton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Implemented by Factories or Prototypes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Alternative to a Facade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Different production style from a Builder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Negatives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Adds complexity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Slower than constructors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Difficult to troubleshoot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Encapsulation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Wrapper for various 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Platform independence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Illustration - Budget Creation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budget with various spending categories (products)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Frugal, Intermediate, and Amusement types of budgets (platforms)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Code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00" y="1694499"/>
            <a:ext cx="7850601" cy="23293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009674" y="1353549"/>
            <a:ext cx="955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Factory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62" y="1017724"/>
            <a:ext cx="636661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