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embeddedFontLst>
    <p:embeddedFont>
      <p:font typeface="Tahoma" panose="020B0604030504040204" pitchFamily="34" charset="0"/>
      <p:regular r:id="rId3"/>
      <p:bold r:id="rId4"/>
    </p:embeddedFont>
    <p:embeddedFont>
      <p:font typeface="Bauhaus 93" panose="04030905020B02020C02" pitchFamily="82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4662" autoAdjust="0"/>
  </p:normalViewPr>
  <p:slideViewPr>
    <p:cSldViewPr>
      <p:cViewPr varScale="1">
        <p:scale>
          <a:sx n="67" d="100"/>
          <a:sy n="67" d="100"/>
        </p:scale>
        <p:origin x="-17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9418320" y="274638"/>
            <a:ext cx="36576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2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Logo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14400" y="914400"/>
            <a:ext cx="2581673" cy="1269859"/>
            <a:chOff x="1066800" y="1295400"/>
            <a:chExt cx="2581673" cy="12698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295400"/>
              <a:ext cx="1269859" cy="126985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83734" y="1780310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$</a:t>
              </a:r>
              <a:endPara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7509" y="1514830"/>
              <a:ext cx="14109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Bauhaus 93" panose="04030905020B02020C02" pitchFamily="82" charset="0"/>
                </a:rPr>
                <a:t>Pocket</a:t>
              </a:r>
              <a:br>
                <a:rPr lang="en-US" sz="2400" smtClean="0">
                  <a:latin typeface="Bauhaus 93" panose="04030905020B02020C02" pitchFamily="82" charset="0"/>
                </a:rPr>
              </a:br>
              <a:r>
                <a:rPr lang="en-US" sz="2400" smtClean="0">
                  <a:latin typeface="Bauhaus 93" panose="04030905020B02020C02" pitchFamily="82" charset="0"/>
                </a:rPr>
                <a:t>Manager</a:t>
              </a:r>
              <a:endParaRPr lang="en-US" sz="2400"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243920"/>
      </p:ext>
    </p:extLst>
  </p:cSld>
  <p:clrMapOvr>
    <a:masterClrMapping/>
  </p:clrMapOvr>
</p:sld>
</file>

<file path=ppt/theme/theme1.xml><?xml version="1.0" encoding="utf-8"?>
<a:theme xmlns:a="http://schemas.openxmlformats.org/drawingml/2006/main" name="K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Bauhaus 93</vt:lpstr>
      <vt:lpstr>Kai</vt:lpstr>
      <vt:lpstr>Logo</vt:lpstr>
    </vt:vector>
  </TitlesOfParts>
  <Company>University of Missouri-Kansas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COMP-SCI 5551 (FS16) - Project Logo - Team 1 - PPTX</dc:title>
  <dc:creator>Dayu Wang;Chen Wang;Yunlong Liu</dc:creator>
  <cp:lastModifiedBy>Dayu Wang</cp:lastModifiedBy>
  <cp:revision>2</cp:revision>
  <dcterms:created xsi:type="dcterms:W3CDTF">2016-06-21T13:57:58Z</dcterms:created>
  <dcterms:modified xsi:type="dcterms:W3CDTF">2016-08-29T18:21:23Z</dcterms:modified>
</cp:coreProperties>
</file>