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32" userDrawn="1">
          <p15:clr>
            <a:srgbClr val="A4A3A4"/>
          </p15:clr>
        </p15:guide>
        <p15:guide id="3" pos="2016" userDrawn="1">
          <p15:clr>
            <a:srgbClr val="A4A3A4"/>
          </p15:clr>
        </p15:guide>
        <p15:guide id="4" pos="2664" userDrawn="1">
          <p15:clr>
            <a:srgbClr val="A4A3A4"/>
          </p15:clr>
        </p15:guide>
        <p15:guide id="5" pos="3336" userDrawn="1">
          <p15:clr>
            <a:srgbClr val="A4A3A4"/>
          </p15:clr>
        </p15:guide>
        <p15:guide id="6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516"/>
      </p:cViewPr>
      <p:guideLst>
        <p:guide orient="horz" pos="2160"/>
        <p:guide pos="4632"/>
        <p:guide pos="2016"/>
        <p:guide pos="2664"/>
        <p:guide pos="3336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8B7C-962A-488F-9EDA-3E88B9A0CE5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373634" y="186264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19019" y="1862649"/>
            <a:ext cx="1054616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95876" y="186264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41261" y="1862649"/>
            <a:ext cx="1054616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1941" y="1862651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85765" y="182363"/>
            <a:ext cx="1055495" cy="979865"/>
            <a:chOff x="2135177" y="824743"/>
            <a:chExt cx="1055495" cy="97986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135177" y="8513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672" y="82474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96871" y="182363"/>
            <a:ext cx="1055495" cy="982135"/>
            <a:chOff x="5296871" y="889433"/>
            <a:chExt cx="1055495" cy="98213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335195" y="88943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96871" y="916078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98331" y="89170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70540"/>
            <a:ext cx="1231431" cy="12036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72758" y="1862651"/>
            <a:ext cx="5256372" cy="979865"/>
            <a:chOff x="2135177" y="826851"/>
            <a:chExt cx="5256372" cy="97986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27237" y="2167917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MomentaryButton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65668" y="8659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73635" y="182363"/>
            <a:ext cx="1055495" cy="979865"/>
            <a:chOff x="4245288" y="813881"/>
            <a:chExt cx="1055495" cy="97986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245288" y="8386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47743" y="813881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59612" y="180773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310744" y="3020561"/>
            <a:ext cx="2023572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1940" y="3020697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7236" y="3240899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push)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6404642" y="3020561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01940" y="4178473"/>
            <a:ext cx="2096391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68249" y="4183207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7236" y="4398811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release)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5353780" y="4178473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35872" y="3020561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27364" y="3020561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0125" y="417847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90821" y="417847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172757" y="3020697"/>
            <a:ext cx="5256372" cy="979865"/>
            <a:chOff x="2135177" y="826851"/>
            <a:chExt cx="5256372" cy="97986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172757" y="4178609"/>
            <a:ext cx="5256372" cy="979865"/>
            <a:chOff x="2135177" y="826851"/>
            <a:chExt cx="5256372" cy="9798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373634" y="5339274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90821" y="5339274"/>
            <a:ext cx="2082814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1941" y="5339276"/>
            <a:ext cx="2096390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172758" y="5339276"/>
            <a:ext cx="5256372" cy="979865"/>
            <a:chOff x="2135177" y="826851"/>
            <a:chExt cx="5256372" cy="979865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527237" y="5644542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4193934" y="6571541"/>
            <a:ext cx="3189155" cy="394287"/>
            <a:chOff x="3785279" y="5984611"/>
            <a:chExt cx="3189155" cy="394287"/>
          </a:xfrm>
        </p:grpSpPr>
        <p:grpSp>
          <p:nvGrpSpPr>
            <p:cNvPr id="93" name="Group 92"/>
            <p:cNvGrpSpPr/>
            <p:nvPr/>
          </p:nvGrpSpPr>
          <p:grpSpPr>
            <a:xfrm>
              <a:off x="4955473" y="6009566"/>
              <a:ext cx="832898" cy="369332"/>
              <a:chOff x="8940772" y="363597"/>
              <a:chExt cx="832898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166452" y="363597"/>
                <a:ext cx="607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True</a:t>
                </a:r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8940772" y="409008"/>
                <a:ext cx="228600" cy="2286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87867" y="6009566"/>
              <a:ext cx="886567" cy="369332"/>
              <a:chOff x="9891553" y="2367942"/>
              <a:chExt cx="886567" cy="36933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0117233" y="2367942"/>
                <a:ext cx="66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False</a:t>
                </a:r>
                <a:endParaRPr lang="en-US" b="1" dirty="0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9891553" y="2413353"/>
                <a:ext cx="228600" cy="2286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785279" y="5984611"/>
              <a:ext cx="93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Legend: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 rot="-5400000">
            <a:off x="7983542" y="502097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Button State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642423" y="3933994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 of “pushed()”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9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214057" y="5680216"/>
            <a:ext cx="3253418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73634" y="1510224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90821" y="1510224"/>
            <a:ext cx="2082814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1941" y="1510226"/>
            <a:ext cx="2096390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85765" y="229988"/>
            <a:ext cx="1055495" cy="979865"/>
            <a:chOff x="2135177" y="824743"/>
            <a:chExt cx="1055495" cy="97986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135177" y="8513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672" y="82474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96871" y="229988"/>
            <a:ext cx="1055495" cy="982135"/>
            <a:chOff x="5296871" y="889433"/>
            <a:chExt cx="1055495" cy="98213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335195" y="88943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96871" y="916078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98331" y="89170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118165"/>
            <a:ext cx="1231431" cy="12036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72758" y="1510226"/>
            <a:ext cx="5256372" cy="979865"/>
            <a:chOff x="2135177" y="826851"/>
            <a:chExt cx="5256372" cy="97986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27237" y="1748817"/>
            <a:ext cx="16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 smtClean="0"/>
          </a:p>
          <a:p>
            <a:r>
              <a:rPr lang="en-US" b="1" dirty="0" smtClean="0"/>
              <a:t>(short press)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845772" y="353468"/>
            <a:ext cx="886567" cy="646331"/>
            <a:chOff x="8491678" y="684209"/>
            <a:chExt cx="886567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8717358" y="684209"/>
              <a:ext cx="6608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True</a:t>
              </a:r>
            </a:p>
            <a:p>
              <a:r>
                <a:rPr lang="en-US" b="1" dirty="0" smtClean="0"/>
                <a:t>False</a:t>
              </a:r>
              <a:endParaRPr lang="en-US" b="1" dirty="0"/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8491678" y="1036558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8491678" y="729620"/>
              <a:ext cx="228600" cy="228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65668" y="134224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73635" y="229988"/>
            <a:ext cx="1055495" cy="979865"/>
            <a:chOff x="4245288" y="813881"/>
            <a:chExt cx="1055495" cy="97986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245288" y="8386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47743" y="813881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59612" y="228398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64203" y="3096443"/>
            <a:ext cx="1055495" cy="979865"/>
            <a:chOff x="2135177" y="824743"/>
            <a:chExt cx="1055495" cy="979865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135177" y="8513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90672" y="82474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342109" y="3094853"/>
            <a:ext cx="2070844" cy="983725"/>
            <a:chOff x="5296871" y="887843"/>
            <a:chExt cx="2070844" cy="983725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5296871" y="887843"/>
              <a:ext cx="2070844" cy="3209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98331" y="89170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5" y="2984620"/>
            <a:ext cx="1231431" cy="12036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44106" y="300067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3138050" y="3094853"/>
            <a:ext cx="5257800" cy="979865"/>
            <a:chOff x="3185765" y="904673"/>
            <a:chExt cx="5257800" cy="979865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3201941" y="4404912"/>
            <a:ext cx="519390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3172758" y="4404912"/>
            <a:ext cx="5256372" cy="979865"/>
            <a:chOff x="2135177" y="826851"/>
            <a:chExt cx="5256372" cy="97986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527237" y="4443478"/>
            <a:ext cx="220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 smtClean="0"/>
          </a:p>
          <a:p>
            <a:r>
              <a:rPr lang="en-US" b="1" dirty="0" smtClean="0"/>
              <a:t>(long press enabled, reset state is off)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324600" y="5680216"/>
            <a:ext cx="2071250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3172758" y="5680216"/>
            <a:ext cx="5256372" cy="979865"/>
            <a:chOff x="2135177" y="826851"/>
            <a:chExt cx="5256372" cy="979865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527237" y="5718782"/>
            <a:ext cx="220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 smtClean="0"/>
          </a:p>
          <a:p>
            <a:r>
              <a:rPr lang="en-US" b="1" dirty="0" smtClean="0"/>
              <a:t>(long press enabled, reset state is off)</a:t>
            </a:r>
          </a:p>
        </p:txBody>
      </p:sp>
    </p:spTree>
    <p:extLst>
      <p:ext uri="{BB962C8B-B14F-4D97-AF65-F5344CB8AC3E}">
        <p14:creationId xmlns:p14="http://schemas.microsoft.com/office/powerpoint/2010/main" val="158183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61</Words>
  <Application>Microsoft Office PowerPoint</Application>
  <PresentationFormat>Widescreen</PresentationFormat>
  <Paragraphs>31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18</cp:revision>
  <dcterms:created xsi:type="dcterms:W3CDTF">2021-06-25T17:59:53Z</dcterms:created>
  <dcterms:modified xsi:type="dcterms:W3CDTF">2021-06-26T18:17:15Z</dcterms:modified>
</cp:coreProperties>
</file>