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AB13BE-EE0D-4238-9597-DB02E4C747E4}" v="697" dt="2021-07-24T15:00:55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E2BA7D2-42B8-44A0-A52E-9AFEE6CE316D}"/>
              </a:ext>
            </a:extLst>
          </p:cNvPr>
          <p:cNvSpPr/>
          <p:nvPr/>
        </p:nvSpPr>
        <p:spPr>
          <a:xfrm>
            <a:off x="4891239" y="1704359"/>
            <a:ext cx="1810056" cy="499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Request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 Data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3D27C0-5EB2-4FEC-B23A-1FF4990018E5}"/>
              </a:ext>
            </a:extLst>
          </p:cNvPr>
          <p:cNvSpPr/>
          <p:nvPr/>
        </p:nvSpPr>
        <p:spPr>
          <a:xfrm>
            <a:off x="4888473" y="2527810"/>
            <a:ext cx="1810056" cy="489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Response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 Data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FB5AEF-4858-4E77-8E0C-418066FFA74D}"/>
              </a:ext>
            </a:extLst>
          </p:cNvPr>
          <p:cNvSpPr/>
          <p:nvPr/>
        </p:nvSpPr>
        <p:spPr>
          <a:xfrm>
            <a:off x="4872188" y="4135999"/>
            <a:ext cx="1810056" cy="4897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Request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 State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8F623C-C76B-459E-B14D-2AEA8CCEB56E}"/>
              </a:ext>
            </a:extLst>
          </p:cNvPr>
          <p:cNvSpPr/>
          <p:nvPr/>
        </p:nvSpPr>
        <p:spPr>
          <a:xfrm>
            <a:off x="4869422" y="4959450"/>
            <a:ext cx="1810056" cy="499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Response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 State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C583BF-DCA3-4AAE-951C-1F3F359F3FC6}"/>
              </a:ext>
            </a:extLst>
          </p:cNvPr>
          <p:cNvSpPr/>
          <p:nvPr/>
        </p:nvSpPr>
        <p:spPr>
          <a:xfrm>
            <a:off x="2493702" y="4135999"/>
            <a:ext cx="1109816" cy="1370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Client</a:t>
            </a:r>
            <a:endParaRPr lang="ko-KR" altLang="en-US" sz="120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RPC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State</a:t>
            </a:r>
          </a:p>
          <a:p>
            <a:pPr algn="ctr"/>
            <a:r>
              <a:rPr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Observer</a:t>
            </a:r>
            <a:endParaRPr lang="ko-KR" altLang="en-US" sz="120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4E67FB-4A8C-4C27-B10E-84D898007014}"/>
              </a:ext>
            </a:extLst>
          </p:cNvPr>
          <p:cNvSpPr/>
          <p:nvPr/>
        </p:nvSpPr>
        <p:spPr>
          <a:xfrm>
            <a:off x="8004682" y="4135998"/>
            <a:ext cx="1100291" cy="1370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Server</a:t>
            </a:r>
            <a:endParaRPr lang="ko-KR" sz="120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RPC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State</a:t>
            </a:r>
          </a:p>
          <a:p>
            <a:pPr algn="ctr"/>
            <a:r>
              <a:rPr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Observer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A4AE3D-EDFD-4537-AF7D-DDB70CBCAED3}"/>
              </a:ext>
            </a:extLst>
          </p:cNvPr>
          <p:cNvSpPr/>
          <p:nvPr/>
        </p:nvSpPr>
        <p:spPr>
          <a:xfrm>
            <a:off x="2484176" y="1669024"/>
            <a:ext cx="1109816" cy="1370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Client</a:t>
            </a:r>
            <a:endParaRPr lang="ko-KR" altLang="en-US" sz="1200">
              <a:solidFill>
                <a:schemeClr val="tx1">
                  <a:lumMod val="95000"/>
                  <a:lumOff val="5000"/>
                </a:schemeClr>
              </a:solidFill>
              <a:ea typeface="맑은 고딕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D81E5E-3578-4D82-BDC7-3AA348B0F3DB}"/>
              </a:ext>
            </a:extLst>
          </p:cNvPr>
          <p:cNvSpPr/>
          <p:nvPr/>
        </p:nvSpPr>
        <p:spPr>
          <a:xfrm>
            <a:off x="7999151" y="1659499"/>
            <a:ext cx="1109816" cy="1370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/>
              </a:rPr>
              <a:t>Server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D72D1D-8DD1-43DB-9E7F-DF548B83C8D5}"/>
              </a:ext>
            </a:extLst>
          </p:cNvPr>
          <p:cNvCxnSpPr/>
          <p:nvPr/>
        </p:nvCxnSpPr>
        <p:spPr>
          <a:xfrm>
            <a:off x="2714625" y="3038475"/>
            <a:ext cx="0" cy="109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E21CD38-5A45-4091-9760-B7D9BA806363}"/>
              </a:ext>
            </a:extLst>
          </p:cNvPr>
          <p:cNvCxnSpPr>
            <a:cxnSpLocks/>
          </p:cNvCxnSpPr>
          <p:nvPr/>
        </p:nvCxnSpPr>
        <p:spPr>
          <a:xfrm>
            <a:off x="8220075" y="3038475"/>
            <a:ext cx="0" cy="109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2DE5D0-FD28-4155-BF12-1C698B8BC439}"/>
              </a:ext>
            </a:extLst>
          </p:cNvPr>
          <p:cNvCxnSpPr>
            <a:cxnSpLocks/>
          </p:cNvCxnSpPr>
          <p:nvPr/>
        </p:nvCxnSpPr>
        <p:spPr>
          <a:xfrm flipH="1" flipV="1">
            <a:off x="3362324" y="3028949"/>
            <a:ext cx="0" cy="110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5E095C7-59BF-43AC-B77D-995B3C45458A}"/>
              </a:ext>
            </a:extLst>
          </p:cNvPr>
          <p:cNvCxnSpPr>
            <a:cxnSpLocks/>
          </p:cNvCxnSpPr>
          <p:nvPr/>
        </p:nvCxnSpPr>
        <p:spPr>
          <a:xfrm flipH="1" flipV="1">
            <a:off x="8858249" y="3038474"/>
            <a:ext cx="0" cy="110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281A396-2B0E-4104-8C15-CE844A996CE2}"/>
              </a:ext>
            </a:extLst>
          </p:cNvPr>
          <p:cNvCxnSpPr/>
          <p:nvPr/>
        </p:nvCxnSpPr>
        <p:spPr>
          <a:xfrm>
            <a:off x="3600450" y="1876425"/>
            <a:ext cx="1266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91FC33F-0FAC-4EE1-BE0F-F61EC12BF86C}"/>
              </a:ext>
            </a:extLst>
          </p:cNvPr>
          <p:cNvCxnSpPr>
            <a:cxnSpLocks/>
          </p:cNvCxnSpPr>
          <p:nvPr/>
        </p:nvCxnSpPr>
        <p:spPr>
          <a:xfrm>
            <a:off x="6734174" y="1876425"/>
            <a:ext cx="1266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B3BED8E-A2D4-4E79-91B8-4BE7CE127E1D}"/>
              </a:ext>
            </a:extLst>
          </p:cNvPr>
          <p:cNvCxnSpPr>
            <a:cxnSpLocks/>
          </p:cNvCxnSpPr>
          <p:nvPr/>
        </p:nvCxnSpPr>
        <p:spPr>
          <a:xfrm>
            <a:off x="3619499" y="4314825"/>
            <a:ext cx="1266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26C3B70-6E93-4DF6-BC9A-32531EBC06D3}"/>
              </a:ext>
            </a:extLst>
          </p:cNvPr>
          <p:cNvCxnSpPr>
            <a:cxnSpLocks/>
          </p:cNvCxnSpPr>
          <p:nvPr/>
        </p:nvCxnSpPr>
        <p:spPr>
          <a:xfrm>
            <a:off x="6705599" y="4314824"/>
            <a:ext cx="1266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AD524A9-B994-4983-94D3-6995BBAD392E}"/>
              </a:ext>
            </a:extLst>
          </p:cNvPr>
          <p:cNvCxnSpPr>
            <a:cxnSpLocks/>
          </p:cNvCxnSpPr>
          <p:nvPr/>
        </p:nvCxnSpPr>
        <p:spPr>
          <a:xfrm flipH="1">
            <a:off x="3590924" y="2886075"/>
            <a:ext cx="1304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CEB8F06-4407-4934-9994-7865370F6579}"/>
              </a:ext>
            </a:extLst>
          </p:cNvPr>
          <p:cNvCxnSpPr>
            <a:cxnSpLocks/>
          </p:cNvCxnSpPr>
          <p:nvPr/>
        </p:nvCxnSpPr>
        <p:spPr>
          <a:xfrm flipH="1">
            <a:off x="6705599" y="2886074"/>
            <a:ext cx="1304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08E024B-8C12-4796-9C49-B642B053DEF1}"/>
              </a:ext>
            </a:extLst>
          </p:cNvPr>
          <p:cNvCxnSpPr>
            <a:cxnSpLocks/>
          </p:cNvCxnSpPr>
          <p:nvPr/>
        </p:nvCxnSpPr>
        <p:spPr>
          <a:xfrm flipH="1">
            <a:off x="3581399" y="5362574"/>
            <a:ext cx="1304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A02E0E1-6155-4E6B-9F27-39717DA17303}"/>
              </a:ext>
            </a:extLst>
          </p:cNvPr>
          <p:cNvCxnSpPr>
            <a:cxnSpLocks/>
          </p:cNvCxnSpPr>
          <p:nvPr/>
        </p:nvCxnSpPr>
        <p:spPr>
          <a:xfrm flipH="1">
            <a:off x="6705599" y="5362574"/>
            <a:ext cx="1304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065FD61-B434-44C6-9B5B-70453DCD74F7}"/>
              </a:ext>
            </a:extLst>
          </p:cNvPr>
          <p:cNvSpPr txBox="1"/>
          <p:nvPr/>
        </p:nvSpPr>
        <p:spPr>
          <a:xfrm>
            <a:off x="3962400" y="1666875"/>
            <a:ext cx="6572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dirty="0" err="1">
                <a:ea typeface="맑은 고딕"/>
              </a:rPr>
              <a:t>Write</a:t>
            </a:r>
            <a:endParaRPr lang="ko-KR" sz="1000">
              <a:ea typeface="맑은 고딕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5DF60-F697-42F1-8B75-7D7CAA6A1FA6}"/>
              </a:ext>
            </a:extLst>
          </p:cNvPr>
          <p:cNvSpPr txBox="1"/>
          <p:nvPr/>
        </p:nvSpPr>
        <p:spPr>
          <a:xfrm>
            <a:off x="7086600" y="1657350"/>
            <a:ext cx="6572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dirty="0" err="1">
                <a:ea typeface="맑은 고딕"/>
              </a:rPr>
              <a:t>Read</a:t>
            </a:r>
            <a:endParaRPr lang="ko-KR" sz="1000" dirty="0" err="1">
              <a:ea typeface="맑은 고딕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7FA446-7EEB-4264-86FB-AA133F86A25B}"/>
              </a:ext>
            </a:extLst>
          </p:cNvPr>
          <p:cNvSpPr txBox="1"/>
          <p:nvPr/>
        </p:nvSpPr>
        <p:spPr>
          <a:xfrm>
            <a:off x="3990975" y="2667000"/>
            <a:ext cx="6572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dirty="0" err="1">
                <a:ea typeface="맑은 고딕"/>
              </a:rPr>
              <a:t>Read</a:t>
            </a:r>
            <a:endParaRPr lang="ko-KR" sz="1000" dirty="0" err="1">
              <a:ea typeface="맑은 고딕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DB95A7-B3CD-4992-B171-6CE5D7C5AA5B}"/>
              </a:ext>
            </a:extLst>
          </p:cNvPr>
          <p:cNvSpPr txBox="1"/>
          <p:nvPr/>
        </p:nvSpPr>
        <p:spPr>
          <a:xfrm>
            <a:off x="7115175" y="2667000"/>
            <a:ext cx="6572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dirty="0" err="1">
                <a:ea typeface="맑은 고딕"/>
              </a:rPr>
              <a:t>Write</a:t>
            </a:r>
            <a:endParaRPr lang="ko-KR" sz="1000">
              <a:ea typeface="맑은 고딕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8C85AF-179C-41CF-81EC-B3EAA2765313}"/>
              </a:ext>
            </a:extLst>
          </p:cNvPr>
          <p:cNvSpPr txBox="1"/>
          <p:nvPr/>
        </p:nvSpPr>
        <p:spPr>
          <a:xfrm>
            <a:off x="3990975" y="4067175"/>
            <a:ext cx="6572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dirty="0" err="1">
                <a:ea typeface="맑은 고딕"/>
              </a:rPr>
              <a:t>Write</a:t>
            </a:r>
            <a:endParaRPr lang="ko-KR" sz="1000">
              <a:ea typeface="맑은 고딕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67F606-657A-41FB-9908-AC366C7EF1BB}"/>
              </a:ext>
            </a:extLst>
          </p:cNvPr>
          <p:cNvSpPr txBox="1"/>
          <p:nvPr/>
        </p:nvSpPr>
        <p:spPr>
          <a:xfrm>
            <a:off x="7115175" y="5114925"/>
            <a:ext cx="6572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dirty="0" err="1">
                <a:ea typeface="맑은 고딕"/>
              </a:rPr>
              <a:t>Write</a:t>
            </a:r>
            <a:endParaRPr lang="ko-KR" sz="1000">
              <a:ea typeface="맑은 고딕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F928B4-D6AF-4AAA-82E8-A11F112AC434}"/>
              </a:ext>
            </a:extLst>
          </p:cNvPr>
          <p:cNvSpPr txBox="1"/>
          <p:nvPr/>
        </p:nvSpPr>
        <p:spPr>
          <a:xfrm>
            <a:off x="7086599" y="4067174"/>
            <a:ext cx="6572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dirty="0" err="1">
                <a:ea typeface="맑은 고딕"/>
              </a:rPr>
              <a:t>Read</a:t>
            </a:r>
            <a:endParaRPr lang="ko-KR" sz="1000" dirty="0" err="1">
              <a:ea typeface="맑은 고딕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A49201-7F1B-49AA-9DDE-C561F1ED2467}"/>
              </a:ext>
            </a:extLst>
          </p:cNvPr>
          <p:cNvSpPr txBox="1"/>
          <p:nvPr/>
        </p:nvSpPr>
        <p:spPr>
          <a:xfrm>
            <a:off x="3990974" y="5114924"/>
            <a:ext cx="6572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dirty="0" err="1">
                <a:ea typeface="맑은 고딕"/>
              </a:rPr>
              <a:t>Read</a:t>
            </a:r>
            <a:endParaRPr lang="ko-KR" sz="1000" dirty="0" err="1">
              <a:ea typeface="맑은 고딕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65968C-2C1B-4393-98B9-021530A7ADB5}"/>
              </a:ext>
            </a:extLst>
          </p:cNvPr>
          <p:cNvSpPr txBox="1"/>
          <p:nvPr/>
        </p:nvSpPr>
        <p:spPr>
          <a:xfrm>
            <a:off x="2057399" y="3390899"/>
            <a:ext cx="65722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dirty="0" err="1">
                <a:ea typeface="맑은 고딕"/>
              </a:rPr>
              <a:t>Request</a:t>
            </a:r>
            <a:endParaRPr lang="ko-KR" altLang="en-US" sz="1000">
              <a:ea typeface="맑은 고딕"/>
            </a:endParaRPr>
          </a:p>
          <a:p>
            <a:r>
              <a:rPr lang="ko-KR" altLang="en-US" sz="1000" dirty="0">
                <a:ea typeface="맑은 고딕"/>
              </a:rPr>
              <a:t>RPC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B97FBB-8E05-493D-A5F0-35B605EAF8EB}"/>
              </a:ext>
            </a:extLst>
          </p:cNvPr>
          <p:cNvSpPr txBox="1"/>
          <p:nvPr/>
        </p:nvSpPr>
        <p:spPr>
          <a:xfrm>
            <a:off x="3390899" y="3305174"/>
            <a:ext cx="8001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>
                <a:ea typeface="맑은 고딕"/>
              </a:rPr>
              <a:t>RPC</a:t>
            </a:r>
          </a:p>
          <a:p>
            <a:pPr algn="l"/>
            <a:r>
              <a:rPr lang="ko-KR" altLang="en-US" sz="1000" dirty="0" err="1">
                <a:ea typeface="맑은 고딕"/>
              </a:rPr>
              <a:t>Response</a:t>
            </a:r>
          </a:p>
          <a:p>
            <a:r>
              <a:rPr lang="ko-KR" altLang="en-US" sz="1000" dirty="0" err="1">
                <a:ea typeface="맑은 고딕"/>
              </a:rPr>
              <a:t>Callback</a:t>
            </a:r>
            <a:endParaRPr lang="ko-KR" altLang="en-US" sz="1000">
              <a:ea typeface="맑은 고딕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865851-C670-4FF2-BD7C-B4B9BDD01B97}"/>
              </a:ext>
            </a:extLst>
          </p:cNvPr>
          <p:cNvSpPr txBox="1"/>
          <p:nvPr/>
        </p:nvSpPr>
        <p:spPr>
          <a:xfrm>
            <a:off x="7515224" y="3390899"/>
            <a:ext cx="8001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dirty="0" err="1">
                <a:ea typeface="맑은 고딕"/>
              </a:rPr>
              <a:t>Register</a:t>
            </a:r>
            <a:endParaRPr lang="ko-KR" dirty="0" err="1">
              <a:ea typeface="맑은 고딕" panose="020B0503020000020004" pitchFamily="34" charset="-127"/>
            </a:endParaRPr>
          </a:p>
          <a:p>
            <a:r>
              <a:rPr lang="ko-KR" altLang="en-US" sz="1000" dirty="0" err="1">
                <a:ea typeface="맑은 고딕"/>
              </a:rPr>
              <a:t>Procedure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01F408-1A27-400A-B0FF-717D0546742F}"/>
              </a:ext>
            </a:extLst>
          </p:cNvPr>
          <p:cNvSpPr txBox="1"/>
          <p:nvPr/>
        </p:nvSpPr>
        <p:spPr>
          <a:xfrm>
            <a:off x="8810624" y="3419474"/>
            <a:ext cx="8001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dirty="0" err="1">
                <a:ea typeface="맑은 고딕"/>
              </a:rPr>
              <a:t>Procedure</a:t>
            </a:r>
          </a:p>
          <a:p>
            <a:r>
              <a:rPr lang="ko-KR" altLang="en-US" sz="1000" dirty="0" err="1">
                <a:ea typeface="맑은 고딕"/>
              </a:rPr>
              <a:t>Call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F0F4C4B-6092-4AC4-9D9A-D1ED68C0AC88}"/>
              </a:ext>
            </a:extLst>
          </p:cNvPr>
          <p:cNvCxnSpPr/>
          <p:nvPr/>
        </p:nvCxnSpPr>
        <p:spPr>
          <a:xfrm flipH="1" flipV="1">
            <a:off x="9086850" y="4867275"/>
            <a:ext cx="60960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946BCB1-F3E9-493C-B95F-257C8A3FDBBC}"/>
              </a:ext>
            </a:extLst>
          </p:cNvPr>
          <p:cNvCxnSpPr/>
          <p:nvPr/>
        </p:nvCxnSpPr>
        <p:spPr>
          <a:xfrm>
            <a:off x="9115425" y="2352675"/>
            <a:ext cx="561975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A562340-1453-4147-A246-F85BE94348EA}"/>
              </a:ext>
            </a:extLst>
          </p:cNvPr>
          <p:cNvCxnSpPr/>
          <p:nvPr/>
        </p:nvCxnSpPr>
        <p:spPr>
          <a:xfrm>
            <a:off x="9677400" y="2352675"/>
            <a:ext cx="0" cy="25146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4CE9F97-972B-4901-9DC9-351C892834DA}"/>
              </a:ext>
            </a:extLst>
          </p:cNvPr>
          <p:cNvSpPr txBox="1"/>
          <p:nvPr/>
        </p:nvSpPr>
        <p:spPr>
          <a:xfrm>
            <a:off x="9696449" y="3409949"/>
            <a:ext cx="8001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 err="1">
                <a:ea typeface="맑은 고딕"/>
              </a:rPr>
              <a:t>Procedure</a:t>
            </a:r>
            <a:endParaRPr lang="ko-KR" dirty="0" err="1">
              <a:ea typeface="맑은 고딕" panose="020B0503020000020004" pitchFamily="34" charset="-127"/>
            </a:endParaRPr>
          </a:p>
          <a:p>
            <a:pPr algn="l"/>
            <a:r>
              <a:rPr lang="ko-KR" altLang="en-US" sz="1000" dirty="0" err="1">
                <a:ea typeface="맑은 고딕"/>
              </a:rPr>
              <a:t>Complete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E4FF30-221D-46FB-981C-38FFC36C3132}"/>
              </a:ext>
            </a:extLst>
          </p:cNvPr>
          <p:cNvSpPr txBox="1"/>
          <p:nvPr/>
        </p:nvSpPr>
        <p:spPr>
          <a:xfrm>
            <a:off x="1476375" y="628650"/>
            <a:ext cx="42481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Single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communication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buffer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based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Remote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procedure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call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model</a:t>
            </a:r>
            <a:endParaRPr lang="ko-KR" altLang="en-US" dirty="0" err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48601A-807F-47FB-B86B-A3173549BDC4}"/>
              </a:ext>
            </a:extLst>
          </p:cNvPr>
          <p:cNvSpPr txBox="1"/>
          <p:nvPr/>
        </p:nvSpPr>
        <p:spPr>
          <a:xfrm>
            <a:off x="5562600" y="1466850"/>
            <a:ext cx="6572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dirty="0" err="1">
                <a:ea typeface="맑은 고딕"/>
              </a:rPr>
              <a:t>Buffer</a:t>
            </a:r>
            <a:endParaRPr lang="ko-KR" sz="1000" dirty="0" err="1">
              <a:ea typeface="맑은 고딕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ECBFCA-2903-4BB3-B419-9399B03791D0}"/>
              </a:ext>
            </a:extLst>
          </p:cNvPr>
          <p:cNvSpPr txBox="1"/>
          <p:nvPr/>
        </p:nvSpPr>
        <p:spPr>
          <a:xfrm>
            <a:off x="5562600" y="2324100"/>
            <a:ext cx="65722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dirty="0" err="1">
                <a:ea typeface="맑은 고딕"/>
              </a:rPr>
              <a:t>Buffer</a:t>
            </a:r>
            <a:endParaRPr lang="ko-KR" sz="1000" dirty="0" err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193</cp:revision>
  <dcterms:created xsi:type="dcterms:W3CDTF">2021-07-24T14:12:55Z</dcterms:created>
  <dcterms:modified xsi:type="dcterms:W3CDTF">2021-07-24T15:01:43Z</dcterms:modified>
</cp:coreProperties>
</file>