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FD5B7-3F20-483A-A14D-DB24B9FBE73D}" v="328" dt="2021-07-25T14:18:53.733"/>
    <p1510:client id="{D6AB13BE-EE0D-4238-9597-DB02E4C747E4}" v="697" dt="2021-07-24T15:00:55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2BA7D2-42B8-44A0-A52E-9AFEE6CE316D}"/>
              </a:ext>
            </a:extLst>
          </p:cNvPr>
          <p:cNvSpPr/>
          <p:nvPr/>
        </p:nvSpPr>
        <p:spPr>
          <a:xfrm>
            <a:off x="4891239" y="1704359"/>
            <a:ext cx="1810056" cy="49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Request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Data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3D27C0-5EB2-4FEC-B23A-1FF4990018E5}"/>
              </a:ext>
            </a:extLst>
          </p:cNvPr>
          <p:cNvSpPr/>
          <p:nvPr/>
        </p:nvSpPr>
        <p:spPr>
          <a:xfrm>
            <a:off x="4888473" y="2527810"/>
            <a:ext cx="1810056" cy="489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Response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B5AEF-4858-4E77-8E0C-418066FFA74D}"/>
              </a:ext>
            </a:extLst>
          </p:cNvPr>
          <p:cNvSpPr/>
          <p:nvPr/>
        </p:nvSpPr>
        <p:spPr>
          <a:xfrm>
            <a:off x="4872188" y="4135999"/>
            <a:ext cx="1810056" cy="489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Request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State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8F623C-C76B-459E-B14D-2AEA8CCEB56E}"/>
              </a:ext>
            </a:extLst>
          </p:cNvPr>
          <p:cNvSpPr/>
          <p:nvPr/>
        </p:nvSpPr>
        <p:spPr>
          <a:xfrm>
            <a:off x="4869422" y="4959450"/>
            <a:ext cx="1810056" cy="49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Response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State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583BF-DCA3-4AAE-951C-1F3F359F3FC6}"/>
              </a:ext>
            </a:extLst>
          </p:cNvPr>
          <p:cNvSpPr/>
          <p:nvPr/>
        </p:nvSpPr>
        <p:spPr>
          <a:xfrm>
            <a:off x="2493702" y="4135999"/>
            <a:ext cx="1109816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Client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RPC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State</a:t>
            </a: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Observer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4E67FB-4A8C-4C27-B10E-84D898007014}"/>
              </a:ext>
            </a:extLst>
          </p:cNvPr>
          <p:cNvSpPr/>
          <p:nvPr/>
        </p:nvSpPr>
        <p:spPr>
          <a:xfrm>
            <a:off x="8004682" y="4135998"/>
            <a:ext cx="1100291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Server</a:t>
            </a:r>
            <a:endParaRPr lang="ko-KR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RPC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State</a:t>
            </a: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Observer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A4AE3D-EDFD-4537-AF7D-DDB70CBCAED3}"/>
              </a:ext>
            </a:extLst>
          </p:cNvPr>
          <p:cNvSpPr/>
          <p:nvPr/>
        </p:nvSpPr>
        <p:spPr>
          <a:xfrm>
            <a:off x="2484176" y="1669024"/>
            <a:ext cx="1109816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Client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81E5E-3578-4D82-BDC7-3AA348B0F3DB}"/>
              </a:ext>
            </a:extLst>
          </p:cNvPr>
          <p:cNvSpPr/>
          <p:nvPr/>
        </p:nvSpPr>
        <p:spPr>
          <a:xfrm>
            <a:off x="7999151" y="1659499"/>
            <a:ext cx="1109816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Server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D72D1D-8DD1-43DB-9E7F-DF548B83C8D5}"/>
              </a:ext>
            </a:extLst>
          </p:cNvPr>
          <p:cNvCxnSpPr/>
          <p:nvPr/>
        </p:nvCxnSpPr>
        <p:spPr>
          <a:xfrm>
            <a:off x="2714625" y="3038475"/>
            <a:ext cx="0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1CD38-5A45-4091-9760-B7D9BA806363}"/>
              </a:ext>
            </a:extLst>
          </p:cNvPr>
          <p:cNvCxnSpPr>
            <a:cxnSpLocks/>
          </p:cNvCxnSpPr>
          <p:nvPr/>
        </p:nvCxnSpPr>
        <p:spPr>
          <a:xfrm>
            <a:off x="8220075" y="3038475"/>
            <a:ext cx="0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2DE5D0-FD28-4155-BF12-1C698B8BC439}"/>
              </a:ext>
            </a:extLst>
          </p:cNvPr>
          <p:cNvCxnSpPr>
            <a:cxnSpLocks/>
          </p:cNvCxnSpPr>
          <p:nvPr/>
        </p:nvCxnSpPr>
        <p:spPr>
          <a:xfrm flipH="1" flipV="1">
            <a:off x="3362324" y="3028949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E095C7-59BF-43AC-B77D-995B3C45458A}"/>
              </a:ext>
            </a:extLst>
          </p:cNvPr>
          <p:cNvCxnSpPr>
            <a:cxnSpLocks/>
          </p:cNvCxnSpPr>
          <p:nvPr/>
        </p:nvCxnSpPr>
        <p:spPr>
          <a:xfrm flipH="1" flipV="1">
            <a:off x="8858249" y="3038474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81A396-2B0E-4104-8C15-CE844A996CE2}"/>
              </a:ext>
            </a:extLst>
          </p:cNvPr>
          <p:cNvCxnSpPr/>
          <p:nvPr/>
        </p:nvCxnSpPr>
        <p:spPr>
          <a:xfrm>
            <a:off x="3600450" y="18764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FC33F-0FAC-4EE1-BE0F-F61EC12BF86C}"/>
              </a:ext>
            </a:extLst>
          </p:cNvPr>
          <p:cNvCxnSpPr>
            <a:cxnSpLocks/>
          </p:cNvCxnSpPr>
          <p:nvPr/>
        </p:nvCxnSpPr>
        <p:spPr>
          <a:xfrm>
            <a:off x="6734174" y="18764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3BED8E-A2D4-4E79-91B8-4BE7CE127E1D}"/>
              </a:ext>
            </a:extLst>
          </p:cNvPr>
          <p:cNvCxnSpPr>
            <a:cxnSpLocks/>
          </p:cNvCxnSpPr>
          <p:nvPr/>
        </p:nvCxnSpPr>
        <p:spPr>
          <a:xfrm>
            <a:off x="3619499" y="43148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C3B70-6E93-4DF6-BC9A-32531EBC06D3}"/>
              </a:ext>
            </a:extLst>
          </p:cNvPr>
          <p:cNvCxnSpPr>
            <a:cxnSpLocks/>
          </p:cNvCxnSpPr>
          <p:nvPr/>
        </p:nvCxnSpPr>
        <p:spPr>
          <a:xfrm>
            <a:off x="6705599" y="4314824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D524A9-B994-4983-94D3-6995BBAD392E}"/>
              </a:ext>
            </a:extLst>
          </p:cNvPr>
          <p:cNvCxnSpPr>
            <a:cxnSpLocks/>
          </p:cNvCxnSpPr>
          <p:nvPr/>
        </p:nvCxnSpPr>
        <p:spPr>
          <a:xfrm flipH="1">
            <a:off x="3590924" y="2886075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B8F06-4407-4934-9994-7865370F6579}"/>
              </a:ext>
            </a:extLst>
          </p:cNvPr>
          <p:cNvCxnSpPr>
            <a:cxnSpLocks/>
          </p:cNvCxnSpPr>
          <p:nvPr/>
        </p:nvCxnSpPr>
        <p:spPr>
          <a:xfrm flipH="1">
            <a:off x="6705599" y="2886074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08E024B-8C12-4796-9C49-B642B053DEF1}"/>
              </a:ext>
            </a:extLst>
          </p:cNvPr>
          <p:cNvCxnSpPr>
            <a:cxnSpLocks/>
          </p:cNvCxnSpPr>
          <p:nvPr/>
        </p:nvCxnSpPr>
        <p:spPr>
          <a:xfrm flipH="1">
            <a:off x="3581399" y="5362574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02E0E1-6155-4E6B-9F27-39717DA17303}"/>
              </a:ext>
            </a:extLst>
          </p:cNvPr>
          <p:cNvCxnSpPr>
            <a:cxnSpLocks/>
          </p:cNvCxnSpPr>
          <p:nvPr/>
        </p:nvCxnSpPr>
        <p:spPr>
          <a:xfrm flipH="1">
            <a:off x="6705599" y="5362574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65FD61-B434-44C6-9B5B-70453DCD74F7}"/>
              </a:ext>
            </a:extLst>
          </p:cNvPr>
          <p:cNvSpPr txBox="1"/>
          <p:nvPr/>
        </p:nvSpPr>
        <p:spPr>
          <a:xfrm>
            <a:off x="3962400" y="1666875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5DF60-F697-42F1-8B75-7D7CAA6A1FA6}"/>
              </a:ext>
            </a:extLst>
          </p:cNvPr>
          <p:cNvSpPr txBox="1"/>
          <p:nvPr/>
        </p:nvSpPr>
        <p:spPr>
          <a:xfrm>
            <a:off x="7086600" y="165735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FA446-7EEB-4264-86FB-AA133F86A25B}"/>
              </a:ext>
            </a:extLst>
          </p:cNvPr>
          <p:cNvSpPr txBox="1"/>
          <p:nvPr/>
        </p:nvSpPr>
        <p:spPr>
          <a:xfrm>
            <a:off x="3990975" y="266700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DB95A7-B3CD-4992-B171-6CE5D7C5AA5B}"/>
              </a:ext>
            </a:extLst>
          </p:cNvPr>
          <p:cNvSpPr txBox="1"/>
          <p:nvPr/>
        </p:nvSpPr>
        <p:spPr>
          <a:xfrm>
            <a:off x="7115175" y="266700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8C85AF-179C-41CF-81EC-B3EAA2765313}"/>
              </a:ext>
            </a:extLst>
          </p:cNvPr>
          <p:cNvSpPr txBox="1"/>
          <p:nvPr/>
        </p:nvSpPr>
        <p:spPr>
          <a:xfrm>
            <a:off x="3990975" y="4067175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7F606-657A-41FB-9908-AC366C7EF1BB}"/>
              </a:ext>
            </a:extLst>
          </p:cNvPr>
          <p:cNvSpPr txBox="1"/>
          <p:nvPr/>
        </p:nvSpPr>
        <p:spPr>
          <a:xfrm>
            <a:off x="7115175" y="5114925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928B4-D6AF-4AAA-82E8-A11F112AC434}"/>
              </a:ext>
            </a:extLst>
          </p:cNvPr>
          <p:cNvSpPr txBox="1"/>
          <p:nvPr/>
        </p:nvSpPr>
        <p:spPr>
          <a:xfrm>
            <a:off x="7086599" y="4067174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A49201-7F1B-49AA-9DDE-C561F1ED2467}"/>
              </a:ext>
            </a:extLst>
          </p:cNvPr>
          <p:cNvSpPr txBox="1"/>
          <p:nvPr/>
        </p:nvSpPr>
        <p:spPr>
          <a:xfrm>
            <a:off x="3990974" y="5114924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5968C-2C1B-4393-98B9-021530A7ADB5}"/>
              </a:ext>
            </a:extLst>
          </p:cNvPr>
          <p:cNvSpPr txBox="1"/>
          <p:nvPr/>
        </p:nvSpPr>
        <p:spPr>
          <a:xfrm>
            <a:off x="2057399" y="3390899"/>
            <a:ext cx="657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Request</a:t>
            </a:r>
            <a:endParaRPr lang="ko-KR" altLang="en-US" sz="1000">
              <a:ea typeface="맑은 고딕"/>
            </a:endParaRPr>
          </a:p>
          <a:p>
            <a:r>
              <a:rPr lang="ko-KR" altLang="en-US" sz="1000" dirty="0">
                <a:ea typeface="맑은 고딕"/>
              </a:rPr>
              <a:t>RPC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B97FBB-8E05-493D-A5F0-35B605EAF8EB}"/>
              </a:ext>
            </a:extLst>
          </p:cNvPr>
          <p:cNvSpPr txBox="1"/>
          <p:nvPr/>
        </p:nvSpPr>
        <p:spPr>
          <a:xfrm>
            <a:off x="3390899" y="3305174"/>
            <a:ext cx="8001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RPC</a:t>
            </a:r>
          </a:p>
          <a:p>
            <a:pPr algn="l"/>
            <a:r>
              <a:rPr lang="ko-KR" altLang="en-US" sz="1000" dirty="0" err="1">
                <a:ea typeface="맑은 고딕"/>
              </a:rPr>
              <a:t>Response</a:t>
            </a:r>
          </a:p>
          <a:p>
            <a:r>
              <a:rPr lang="ko-KR" altLang="en-US" sz="1000" dirty="0" err="1">
                <a:ea typeface="맑은 고딕"/>
              </a:rPr>
              <a:t>Callback</a:t>
            </a:r>
            <a:endParaRPr lang="ko-KR" altLang="en-US" sz="1000">
              <a:ea typeface="맑은 고딕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65851-C670-4FF2-BD7C-B4B9BDD01B97}"/>
              </a:ext>
            </a:extLst>
          </p:cNvPr>
          <p:cNvSpPr txBox="1"/>
          <p:nvPr/>
        </p:nvSpPr>
        <p:spPr>
          <a:xfrm>
            <a:off x="7515224" y="3390899"/>
            <a:ext cx="800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Register</a:t>
            </a:r>
            <a:endParaRPr lang="ko-KR" dirty="0" err="1">
              <a:ea typeface="맑은 고딕" panose="020B0503020000020004" pitchFamily="34" charset="-127"/>
            </a:endParaRPr>
          </a:p>
          <a:p>
            <a:r>
              <a:rPr lang="ko-KR" altLang="en-US" sz="1000" dirty="0" err="1">
                <a:ea typeface="맑은 고딕"/>
              </a:rPr>
              <a:t>Procedure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01F408-1A27-400A-B0FF-717D0546742F}"/>
              </a:ext>
            </a:extLst>
          </p:cNvPr>
          <p:cNvSpPr txBox="1"/>
          <p:nvPr/>
        </p:nvSpPr>
        <p:spPr>
          <a:xfrm>
            <a:off x="8810624" y="3419474"/>
            <a:ext cx="800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Procedure</a:t>
            </a:r>
          </a:p>
          <a:p>
            <a:r>
              <a:rPr lang="ko-KR" altLang="en-US" sz="1000" dirty="0" err="1">
                <a:ea typeface="맑은 고딕"/>
              </a:rPr>
              <a:t>Call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0F4C4B-6092-4AC4-9D9A-D1ED68C0AC88}"/>
              </a:ext>
            </a:extLst>
          </p:cNvPr>
          <p:cNvCxnSpPr/>
          <p:nvPr/>
        </p:nvCxnSpPr>
        <p:spPr>
          <a:xfrm flipH="1" flipV="1">
            <a:off x="9086850" y="4867275"/>
            <a:ext cx="6096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946BCB1-F3E9-493C-B95F-257C8A3FDBBC}"/>
              </a:ext>
            </a:extLst>
          </p:cNvPr>
          <p:cNvCxnSpPr/>
          <p:nvPr/>
        </p:nvCxnSpPr>
        <p:spPr>
          <a:xfrm>
            <a:off x="9115425" y="2352675"/>
            <a:ext cx="56197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562340-1453-4147-A246-F85BE94348EA}"/>
              </a:ext>
            </a:extLst>
          </p:cNvPr>
          <p:cNvCxnSpPr/>
          <p:nvPr/>
        </p:nvCxnSpPr>
        <p:spPr>
          <a:xfrm>
            <a:off x="9677400" y="2352675"/>
            <a:ext cx="0" cy="2514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CE9F97-972B-4901-9DC9-351C892834DA}"/>
              </a:ext>
            </a:extLst>
          </p:cNvPr>
          <p:cNvSpPr txBox="1"/>
          <p:nvPr/>
        </p:nvSpPr>
        <p:spPr>
          <a:xfrm>
            <a:off x="9696449" y="3409949"/>
            <a:ext cx="800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Procedure</a:t>
            </a:r>
            <a:endParaRPr lang="ko-KR" dirty="0" err="1">
              <a:ea typeface="맑은 고딕" panose="020B0503020000020004" pitchFamily="34" charset="-127"/>
            </a:endParaRPr>
          </a:p>
          <a:p>
            <a:pPr algn="l"/>
            <a:r>
              <a:rPr lang="ko-KR" altLang="en-US" sz="1000" dirty="0" err="1">
                <a:ea typeface="맑은 고딕"/>
              </a:rPr>
              <a:t>Complete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E4FF30-221D-46FB-981C-38FFC36C3132}"/>
              </a:ext>
            </a:extLst>
          </p:cNvPr>
          <p:cNvSpPr txBox="1"/>
          <p:nvPr/>
        </p:nvSpPr>
        <p:spPr>
          <a:xfrm>
            <a:off x="1476375" y="628650"/>
            <a:ext cx="42481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Single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communication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buffer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based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Remote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procedure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call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model</a:t>
            </a:r>
            <a:endParaRPr lang="ko-KR" altLang="en-US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48601A-807F-47FB-B86B-A3173549BDC4}"/>
              </a:ext>
            </a:extLst>
          </p:cNvPr>
          <p:cNvSpPr txBox="1"/>
          <p:nvPr/>
        </p:nvSpPr>
        <p:spPr>
          <a:xfrm>
            <a:off x="5562600" y="146685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Buffer</a:t>
            </a:r>
            <a:endParaRPr lang="ko-KR" sz="1000" dirty="0" err="1">
              <a:ea typeface="맑은 고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ECBFCA-2903-4BB3-B419-9399B03791D0}"/>
              </a:ext>
            </a:extLst>
          </p:cNvPr>
          <p:cNvSpPr txBox="1"/>
          <p:nvPr/>
        </p:nvSpPr>
        <p:spPr>
          <a:xfrm>
            <a:off x="5562600" y="232410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Buffer</a:t>
            </a:r>
            <a:endParaRPr lang="ko-KR" sz="10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052F72-82D5-445D-A88A-F394299FD6F0}"/>
              </a:ext>
            </a:extLst>
          </p:cNvPr>
          <p:cNvCxnSpPr/>
          <p:nvPr/>
        </p:nvCxnSpPr>
        <p:spPr>
          <a:xfrm>
            <a:off x="3184713" y="1727948"/>
            <a:ext cx="56029" cy="46280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5777621-DDBA-4CAB-A015-1D46FB598744}"/>
              </a:ext>
            </a:extLst>
          </p:cNvPr>
          <p:cNvCxnSpPr>
            <a:cxnSpLocks/>
          </p:cNvCxnSpPr>
          <p:nvPr/>
        </p:nvCxnSpPr>
        <p:spPr>
          <a:xfrm>
            <a:off x="8249771" y="1727948"/>
            <a:ext cx="56029" cy="46280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CEE224-4D30-4DEC-B6A0-874A89C9BAC8}"/>
              </a:ext>
            </a:extLst>
          </p:cNvPr>
          <p:cNvSpPr/>
          <p:nvPr/>
        </p:nvSpPr>
        <p:spPr>
          <a:xfrm>
            <a:off x="2529000" y="1209583"/>
            <a:ext cx="1367551" cy="48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Client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2FE6FD-3E80-413B-908F-3797F0435C8C}"/>
              </a:ext>
            </a:extLst>
          </p:cNvPr>
          <p:cNvSpPr/>
          <p:nvPr/>
        </p:nvSpPr>
        <p:spPr>
          <a:xfrm>
            <a:off x="7515617" y="1209583"/>
            <a:ext cx="1367551" cy="48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Server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F7DCB8-0172-4255-A96A-66548D2BF29C}"/>
              </a:ext>
            </a:extLst>
          </p:cNvPr>
          <p:cNvCxnSpPr/>
          <p:nvPr/>
        </p:nvCxnSpPr>
        <p:spPr>
          <a:xfrm flipH="1">
            <a:off x="3180231" y="2097742"/>
            <a:ext cx="5047128" cy="45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3F34EE-E197-48FE-A36E-AD36E1DD6BBB}"/>
              </a:ext>
            </a:extLst>
          </p:cNvPr>
          <p:cNvSpPr txBox="1"/>
          <p:nvPr/>
        </p:nvSpPr>
        <p:spPr>
          <a:xfrm>
            <a:off x="5374341" y="2092699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Ready</a:t>
            </a:r>
            <a:endParaRPr lang="ko-KR" sz="1000" dirty="0" err="1">
              <a:ea typeface="맑은 고딕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4E0502-A33A-41FB-BDFD-337F8733E740}"/>
              </a:ext>
            </a:extLst>
          </p:cNvPr>
          <p:cNvCxnSpPr>
            <a:cxnSpLocks/>
          </p:cNvCxnSpPr>
          <p:nvPr/>
        </p:nvCxnSpPr>
        <p:spPr>
          <a:xfrm>
            <a:off x="3173506" y="2725270"/>
            <a:ext cx="5094195" cy="3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B7EEF2F-2B11-40D4-A2FA-E82C724036FB}"/>
              </a:ext>
            </a:extLst>
          </p:cNvPr>
          <p:cNvCxnSpPr>
            <a:cxnSpLocks/>
          </p:cNvCxnSpPr>
          <p:nvPr/>
        </p:nvCxnSpPr>
        <p:spPr>
          <a:xfrm flipH="1">
            <a:off x="3202642" y="3487270"/>
            <a:ext cx="5047128" cy="45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E9AF53-EAF8-47AB-AC7C-8C5245D7FA27}"/>
              </a:ext>
            </a:extLst>
          </p:cNvPr>
          <p:cNvCxnSpPr>
            <a:cxnSpLocks/>
          </p:cNvCxnSpPr>
          <p:nvPr/>
        </p:nvCxnSpPr>
        <p:spPr>
          <a:xfrm flipH="1">
            <a:off x="3202642" y="4473389"/>
            <a:ext cx="5047128" cy="45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44893D-C966-4DB2-8186-6CF40B1EB8EC}"/>
              </a:ext>
            </a:extLst>
          </p:cNvPr>
          <p:cNvSpPr txBox="1"/>
          <p:nvPr/>
        </p:nvSpPr>
        <p:spPr>
          <a:xfrm>
            <a:off x="5374341" y="2664198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Request</a:t>
            </a:r>
            <a:endParaRPr lang="ko-KR" sz="1000" dirty="0" err="1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92D00-47DE-48F9-A477-E65438929F9F}"/>
              </a:ext>
            </a:extLst>
          </p:cNvPr>
          <p:cNvSpPr txBox="1"/>
          <p:nvPr/>
        </p:nvSpPr>
        <p:spPr>
          <a:xfrm>
            <a:off x="5374341" y="3471022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Accept</a:t>
            </a:r>
            <a:endParaRPr lang="ko-KR" sz="1000" dirty="0" err="1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83F30-A6EE-4171-AF37-39D8B907DF3E}"/>
              </a:ext>
            </a:extLst>
          </p:cNvPr>
          <p:cNvSpPr txBox="1"/>
          <p:nvPr/>
        </p:nvSpPr>
        <p:spPr>
          <a:xfrm>
            <a:off x="4802841" y="445714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Finish</a:t>
            </a:r>
            <a:endParaRPr lang="ko-KR" sz="1000" dirty="0" err="1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264EE-4FD6-4DC9-9F0E-E53F6CEF5B32}"/>
              </a:ext>
            </a:extLst>
          </p:cNvPr>
          <p:cNvSpPr txBox="1"/>
          <p:nvPr/>
        </p:nvSpPr>
        <p:spPr>
          <a:xfrm>
            <a:off x="5262282" y="4457139"/>
            <a:ext cx="152007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or</a:t>
            </a:r>
            <a:r>
              <a:rPr lang="ko-KR" altLang="en-US" sz="1000" dirty="0">
                <a:ea typeface="맑은 고딕"/>
              </a:rPr>
              <a:t> (</a:t>
            </a:r>
            <a:r>
              <a:rPr lang="ko-KR" altLang="en-US" sz="1000" dirty="0" err="1">
                <a:ea typeface="맑은 고딕"/>
              </a:rPr>
              <a:t>Error</a:t>
            </a:r>
            <a:r>
              <a:rPr lang="ko-KR" altLang="en-US" sz="1000" dirty="0">
                <a:ea typeface="맑은 고딕"/>
              </a:rPr>
              <a:t>, </a:t>
            </a:r>
            <a:r>
              <a:rPr lang="ko-KR" altLang="en-US" sz="1000" dirty="0" err="1">
                <a:ea typeface="맑은 고딕"/>
              </a:rPr>
              <a:t>Undefined</a:t>
            </a:r>
            <a:r>
              <a:rPr lang="ko-KR" altLang="en-US" sz="1000" dirty="0">
                <a:ea typeface="맑은 고딕"/>
              </a:rPr>
              <a:t>)</a:t>
            </a:r>
            <a:endParaRPr lang="ko-KR" sz="1000" dirty="0" err="1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07855E-C566-48E1-AF67-940FBDB812C0}"/>
              </a:ext>
            </a:extLst>
          </p:cNvPr>
          <p:cNvCxnSpPr>
            <a:cxnSpLocks/>
          </p:cNvCxnSpPr>
          <p:nvPr/>
        </p:nvCxnSpPr>
        <p:spPr>
          <a:xfrm>
            <a:off x="3207123" y="5168152"/>
            <a:ext cx="5094195" cy="3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14C3F1-435B-4A39-A9FF-7FC9172BD0D3}"/>
              </a:ext>
            </a:extLst>
          </p:cNvPr>
          <p:cNvCxnSpPr>
            <a:cxnSpLocks/>
          </p:cNvCxnSpPr>
          <p:nvPr/>
        </p:nvCxnSpPr>
        <p:spPr>
          <a:xfrm flipH="1">
            <a:off x="3213848" y="5773271"/>
            <a:ext cx="5047128" cy="45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BE4CB6-EC21-44A9-AA8E-620FFD9BCB25}"/>
              </a:ext>
            </a:extLst>
          </p:cNvPr>
          <p:cNvSpPr txBox="1"/>
          <p:nvPr/>
        </p:nvSpPr>
        <p:spPr>
          <a:xfrm>
            <a:off x="5396752" y="5107081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Ready</a:t>
            </a:r>
            <a:endParaRPr lang="ko-KR" sz="1000" dirty="0" err="1"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AE725-92AB-47BF-A67E-A801B60D87B4}"/>
              </a:ext>
            </a:extLst>
          </p:cNvPr>
          <p:cNvSpPr txBox="1"/>
          <p:nvPr/>
        </p:nvSpPr>
        <p:spPr>
          <a:xfrm>
            <a:off x="5374340" y="5757022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Ready</a:t>
            </a:r>
            <a:endParaRPr lang="ko-KR" sz="1000" dirty="0" err="1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4E40F-CF6C-4F01-A009-02C02DC32D7C}"/>
              </a:ext>
            </a:extLst>
          </p:cNvPr>
          <p:cNvSpPr txBox="1"/>
          <p:nvPr/>
        </p:nvSpPr>
        <p:spPr>
          <a:xfrm>
            <a:off x="322169" y="214032"/>
            <a:ext cx="5559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Client</a:t>
            </a:r>
            <a:r>
              <a:rPr lang="ko-KR" altLang="en-US" dirty="0">
                <a:ea typeface="맑은 고딕"/>
              </a:rPr>
              <a:t> – Server </a:t>
            </a:r>
            <a:r>
              <a:rPr lang="ko-KR" altLang="en-US" dirty="0" err="1">
                <a:ea typeface="맑은 고딕"/>
              </a:rPr>
              <a:t>Communication</a:t>
            </a:r>
            <a:r>
              <a:rPr lang="ko-KR" altLang="en-US" dirty="0">
                <a:ea typeface="맑은 고딕"/>
              </a:rPr>
              <a:t> RPC </a:t>
            </a:r>
            <a:r>
              <a:rPr lang="ko-KR" altLang="en-US" dirty="0" err="1">
                <a:ea typeface="맑은 고딕"/>
              </a:rPr>
              <a:t>protocol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BE06F-81C4-4BFE-A42D-EB5F91BB3AC3}"/>
              </a:ext>
            </a:extLst>
          </p:cNvPr>
          <p:cNvSpPr txBox="1"/>
          <p:nvPr/>
        </p:nvSpPr>
        <p:spPr>
          <a:xfrm>
            <a:off x="1676399" y="2540933"/>
            <a:ext cx="13744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Write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Request</a:t>
            </a:r>
            <a:r>
              <a:rPr lang="ko-KR" altLang="en-US" sz="1000" dirty="0">
                <a:ea typeface="맑은 고딕"/>
              </a:rPr>
              <a:t>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571AD-787D-4EC4-8C4C-BA93B11D1497}"/>
              </a:ext>
            </a:extLst>
          </p:cNvPr>
          <p:cNvSpPr txBox="1"/>
          <p:nvPr/>
        </p:nvSpPr>
        <p:spPr>
          <a:xfrm>
            <a:off x="8254252" y="3717550"/>
            <a:ext cx="13744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Procedure</a:t>
            </a:r>
            <a:r>
              <a:rPr lang="ko-KR" altLang="en-US" sz="1000" dirty="0">
                <a:ea typeface="맑은 고딕"/>
              </a:rPr>
              <a:t> </a:t>
            </a:r>
            <a:r>
              <a:rPr lang="ko-KR" altLang="en-US" sz="1000" dirty="0" err="1">
                <a:ea typeface="맑은 고딕"/>
              </a:rPr>
              <a:t>Call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36C739-1FD3-4EA1-AA85-7A3DCFBA9AD2}"/>
              </a:ext>
            </a:extLst>
          </p:cNvPr>
          <p:cNvSpPr txBox="1"/>
          <p:nvPr/>
        </p:nvSpPr>
        <p:spPr>
          <a:xfrm>
            <a:off x="8265457" y="3997697"/>
            <a:ext cx="15761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Write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Response</a:t>
            </a:r>
            <a:r>
              <a:rPr lang="ko-KR" altLang="en-US" sz="1000" dirty="0">
                <a:ea typeface="맑은 고딕"/>
              </a:rPr>
              <a:t> Data</a:t>
            </a:r>
            <a:endParaRPr 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B7683-E1E2-4EE0-BC47-03978CDFBC9F}"/>
              </a:ext>
            </a:extLst>
          </p:cNvPr>
          <p:cNvSpPr txBox="1"/>
          <p:nvPr/>
        </p:nvSpPr>
        <p:spPr>
          <a:xfrm>
            <a:off x="1732427" y="4927785"/>
            <a:ext cx="15761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Read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Response</a:t>
            </a:r>
            <a:r>
              <a:rPr lang="ko-KR" altLang="en-US" sz="1000" dirty="0">
                <a:ea typeface="맑은 고딕"/>
              </a:rPr>
              <a:t> Data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1173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260</cp:revision>
  <dcterms:created xsi:type="dcterms:W3CDTF">2021-07-24T14:12:55Z</dcterms:created>
  <dcterms:modified xsi:type="dcterms:W3CDTF">2021-07-25T14:19:13Z</dcterms:modified>
</cp:coreProperties>
</file>