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6" r:id="rId2"/>
    <p:sldId id="73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ECD-06D6-41D6-876C-971959E0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436F0-131F-47EC-B3EF-991CC1D2B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ECC2-132A-4FEE-A53B-4972DB28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107C-D13E-43E4-AC8F-15DBC04FB5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C12B-4959-4EF8-9759-29F170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26C75-CD41-4C3F-B835-F68A9118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E57-9AC2-41B3-BE57-61959A4B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F1CE-6AF0-4D88-83FA-ED435F04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238D1-1701-40C4-9CAA-AAD7D0597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489F9-CE38-4B72-8525-ABAA3872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107C-D13E-43E4-AC8F-15DBC04FB5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F0885-7926-4EA6-9122-7548930E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FC9E-16EF-4D97-8B39-847BA9B7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E57-9AC2-41B3-BE57-61959A4B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4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72565-E64D-4180-8743-69374E5BA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B4C70-0D98-469B-B7A7-EE85AF3D4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9EE7C-BF37-4D22-8487-14F067EA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107C-D13E-43E4-AC8F-15DBC04FB5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7C781-0563-4F1B-B303-4C158D04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0B01B-12F3-4011-8B9A-6E96665F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E57-9AC2-41B3-BE57-61959A4B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3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A88A-CCD6-48BC-915C-E61316DA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905D-A8BD-4CCE-A7D5-7AE1840F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B617E-DF72-4C08-BA0A-B6A1FFD5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107C-D13E-43E4-AC8F-15DBC04FB5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C3602-358C-4856-B5B7-D199837D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BD45-6212-498A-95FE-8E1084A6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E57-9AC2-41B3-BE57-61959A4B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A58E-9F04-4C2D-95A8-1D5F5F2E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B5E86-F2B9-4A64-AF17-BD8EDC056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FDA35-9B82-41BC-B863-6FB4AE82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107C-D13E-43E4-AC8F-15DBC04FB5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1090-53F0-4E7C-9E51-1F4B4B18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BCCD6-F760-4DA6-8F6D-8BB9F6E5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E57-9AC2-41B3-BE57-61959A4B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8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AFA6-518F-44A1-8367-999130BF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A2E43-FD17-4C0B-A7C0-A1DEB8173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B3AE9-5D86-4077-B721-BE39E9EE1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15A1F-999D-4ABF-8264-35559994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107C-D13E-43E4-AC8F-15DBC04FB5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22E12-A88B-4144-B8BB-9C69C153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C7E52-768F-4D1F-9B25-F5CDC218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E57-9AC2-41B3-BE57-61959A4B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4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B615-A9E0-4727-97F9-3D75FB91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61B3A-C07B-4E5C-B483-1F5501C3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C4595-0B89-4537-A07F-DD42D93A9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E882F-9B06-44C7-A062-670E1E89C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E1C84-7457-4386-9030-54C8C7F84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B0B55-4D55-4D1A-9E21-EB7BCD98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107C-D13E-43E4-AC8F-15DBC04FB5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965E4-0219-448D-9F9E-2C21BB89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1ABD2-9780-4898-AB2D-D4BADCBB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E57-9AC2-41B3-BE57-61959A4B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4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5B59-B394-4580-A33C-86A52875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B7528-534B-4541-A168-D8F63D6D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107C-D13E-43E4-AC8F-15DBC04FB5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B9372-0521-44AB-9752-C5060431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8C309-8EC6-4133-A5F0-A4F9295E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E57-9AC2-41B3-BE57-61959A4B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2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3531C-AA55-4807-A29E-BD0D7F11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107C-D13E-43E4-AC8F-15DBC04FB5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3927B-4541-47F9-BCE0-ADDFB723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399C4-407E-4ED2-84DA-F9D1A2E7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E57-9AC2-41B3-BE57-61959A4B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3E3D-45A8-40A1-B80F-EE69841B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2BAB-09B0-45B8-B0F9-DF0946FAF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25102-824E-4C7F-A158-E5E58E37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6617A-DE89-4283-8179-ED0D81D7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107C-D13E-43E4-AC8F-15DBC04FB5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4CAF0-AB59-4B4A-80FB-007EF442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F5AA0-9C81-49BF-A0D0-167CBDB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E57-9AC2-41B3-BE57-61959A4B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6BE9-BBAB-4880-AB59-11D708E1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64297-1677-4D70-9614-6F562E66A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DB0C-40E2-4489-9016-74EF1E51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513B-3A1B-40A7-B8FD-2ABC8E2B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107C-D13E-43E4-AC8F-15DBC04FB5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BBEEF-3F2D-4002-8144-1721A72E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2E350-9D0C-4C35-9D19-385F5175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E57-9AC2-41B3-BE57-61959A4B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5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3DC81-BE78-4826-91E1-41692849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8748-F06C-493D-94D8-BECF71AFC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9C4B0-1B19-4C21-A13A-700E5EABD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107C-D13E-43E4-AC8F-15DBC04FB5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6003-70CA-4395-B51A-FA11E81F8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9470-58DE-4346-AA33-A5232570D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35E57-9AC2-41B3-BE57-61959A4B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../2021_weeks/W46/Get%20started%20with%20CMake%20Tools%20on%20Linu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2021_weeks/W46/%5bcms-driver%5d%20Found%20no%20matching%20code%20model%20for%20the%20current%20build%20type%20&#183;%20Issue%20#774 &#183; microsoft_vscode-cmake-tools &#183; GitHub.html" TargetMode="External"/><Relationship Id="rId2" Type="http://schemas.openxmlformats.org/officeDocument/2006/relationships/hyperlink" Target="../2021_weeks/W46/Building%20your%20C++%20application%20with%20Visual%20Studio%20Code%20-%20C++%20Team%20Blo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2021_weeks/W46/Passing%20command%20line%20arguments%20to%20a%20debug%20target%20&#183;%20Issue%20#121 &#183; microsoft_vscode-cmake-tools &#183; GitHub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8775-AB39-4288-BC19-0BD27112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Build and debug C++ projects by using CMake tools extension for VS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DF024-BF62-4A44-8DD6-52B89C70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97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Background: </a:t>
            </a:r>
          </a:p>
          <a:p>
            <a:pPr lvl="1"/>
            <a:r>
              <a:rPr lang="en-US" dirty="0"/>
              <a:t>For Linux systems, CMake is preferred for building a project. When debugging the project, however, an editor with debugger is strongly recommended. Thus, we can incorporate CMake with VS code.</a:t>
            </a:r>
          </a:p>
          <a:p>
            <a:r>
              <a:rPr lang="en-US" dirty="0"/>
              <a:t>Step by step:</a:t>
            </a:r>
          </a:p>
          <a:p>
            <a:pPr lvl="1"/>
            <a:r>
              <a:rPr lang="en-US" dirty="0"/>
              <a:t>Install extensions for VS code: C/C++, CMake tools;</a:t>
            </a:r>
          </a:p>
          <a:p>
            <a:pPr lvl="1"/>
            <a:r>
              <a:rPr lang="en-US" dirty="0"/>
              <a:t>Ensure that CMake and GCC are installed for your Linux system;</a:t>
            </a:r>
          </a:p>
          <a:p>
            <a:pPr lvl="1"/>
            <a:r>
              <a:rPr lang="en-US" dirty="0"/>
              <a:t>Create a CMake project;</a:t>
            </a:r>
          </a:p>
          <a:p>
            <a:pPr lvl="1"/>
            <a:r>
              <a:rPr lang="en-US" b="1" dirty="0"/>
              <a:t>Select a kit</a:t>
            </a:r>
            <a:r>
              <a:rPr lang="en-US" dirty="0"/>
              <a:t>: Open the Command Palette (Ctrl+Shift+P) and run CMake: Select a Kit, Select the compiler you want to use.</a:t>
            </a:r>
          </a:p>
          <a:p>
            <a:pPr lvl="1"/>
            <a:r>
              <a:rPr lang="en-US" b="1" dirty="0"/>
              <a:t>Select a variant</a:t>
            </a:r>
            <a:r>
              <a:rPr lang="en-US" dirty="0"/>
              <a:t>: select one from the default build types: </a:t>
            </a:r>
            <a:r>
              <a:rPr lang="en-US" i="1" dirty="0"/>
              <a:t>Debug</a:t>
            </a:r>
            <a:r>
              <a:rPr lang="en-US" dirty="0"/>
              <a:t>, </a:t>
            </a:r>
            <a:r>
              <a:rPr lang="en-US" i="1" dirty="0"/>
              <a:t>Release</a:t>
            </a:r>
            <a:r>
              <a:rPr lang="en-US" dirty="0"/>
              <a:t>, </a:t>
            </a:r>
            <a:r>
              <a:rPr lang="en-US" i="1" dirty="0"/>
              <a:t>MinRelSize</a:t>
            </a:r>
            <a:r>
              <a:rPr lang="en-US" dirty="0"/>
              <a:t>, and </a:t>
            </a:r>
            <a:r>
              <a:rPr lang="en-US" i="1" dirty="0"/>
              <a:t>RelWithDebInfo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Configure</a:t>
            </a:r>
            <a:r>
              <a:rPr lang="en-US" dirty="0"/>
              <a:t> your project: open the Command Palette (Ctrl+Shift+P) and run the </a:t>
            </a:r>
            <a:r>
              <a:rPr lang="en-US" i="1" dirty="0"/>
              <a:t>CMake: Configure </a:t>
            </a:r>
            <a:r>
              <a:rPr lang="en-US" dirty="0"/>
              <a:t>command;</a:t>
            </a:r>
          </a:p>
          <a:p>
            <a:pPr lvl="1"/>
            <a:r>
              <a:rPr lang="en-US" b="1" dirty="0"/>
              <a:t>Build your project</a:t>
            </a:r>
            <a:r>
              <a:rPr lang="en-US" dirty="0"/>
              <a:t>: Open the Command Palette (Ctrl+Shift+P) and run the </a:t>
            </a:r>
            <a:r>
              <a:rPr lang="en-US" i="1" dirty="0"/>
              <a:t>CMake: Build </a:t>
            </a:r>
            <a:r>
              <a:rPr lang="en-US" dirty="0"/>
              <a:t>command, or select the </a:t>
            </a:r>
            <a:r>
              <a:rPr lang="en-US" i="1" dirty="0"/>
              <a:t>Build button </a:t>
            </a:r>
            <a:r>
              <a:rPr lang="en-US" dirty="0"/>
              <a:t>from the Status bar;</a:t>
            </a:r>
          </a:p>
          <a:p>
            <a:pPr lvl="1"/>
            <a:r>
              <a:rPr lang="en-US" b="1" dirty="0"/>
              <a:t>Debug your project</a:t>
            </a:r>
            <a:r>
              <a:rPr lang="en-US" dirty="0"/>
              <a:t>: To run and debug your project, open main.cpp and put a breakpoint on a line. Then open the Command Palette (Ctrl+Shift+P) and run CMake: Debug. </a:t>
            </a:r>
          </a:p>
        </p:txBody>
      </p:sp>
    </p:spTree>
    <p:extLst>
      <p:ext uri="{BB962C8B-B14F-4D97-AF65-F5344CB8AC3E}">
        <p14:creationId xmlns:p14="http://schemas.microsoft.com/office/powerpoint/2010/main" val="212408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20C2-8E12-45D3-A067-8ED31DCB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the previous slide: more </a:t>
            </a:r>
            <a:r>
              <a:rPr lang="en-US" dirty="0" err="1"/>
              <a:t>infos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1513-F140-4077-84C9-C7F2817C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 action="ppaction://hlinkfile"/>
              </a:rPr>
              <a:t>Building your C++ application with Visual Studio Code:</a:t>
            </a:r>
            <a:endParaRPr lang="en-US" dirty="0"/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Build with VS Code tasks;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Build with the CMake Tools extension 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Trouble shooting &gt; </a:t>
            </a:r>
            <a:r>
              <a:rPr lang="en-US" b="0" i="0" dirty="0">
                <a:solidFill>
                  <a:srgbClr val="24292F"/>
                </a:solidFill>
                <a:effectLst/>
                <a:latin typeface="+mj-lt"/>
                <a:hlinkClick r:id="rId3" action="ppaction://hlinkfile"/>
              </a:rPr>
              <a:t>Found no matching code model for the current build type</a:t>
            </a:r>
            <a:r>
              <a:rPr lang="en-US" b="0" i="0" dirty="0">
                <a:solidFill>
                  <a:srgbClr val="24292F"/>
                </a:solidFill>
                <a:effectLst/>
                <a:latin typeface="+mj-lt"/>
              </a:rPr>
              <a:t>: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+mj-lt"/>
              </a:rPr>
              <a:t>When executing </a:t>
            </a:r>
            <a:r>
              <a:rPr lang="en-US" dirty="0"/>
              <a:t>CMake: Debug, please choose the build type in VS code the same as that defined in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CMakeLists.txt CMAKE_BUILD_TYPE. </a:t>
            </a:r>
            <a:r>
              <a:rPr lang="en-US" b="0" i="0" dirty="0">
                <a:solidFill>
                  <a:srgbClr val="24292F"/>
                </a:solidFill>
                <a:effectLst/>
                <a:latin typeface="+mj-lt"/>
              </a:rPr>
              <a:t>Those two need to match with each other.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+mj-lt"/>
              </a:rPr>
              <a:t>Trouble shooting &gt; </a:t>
            </a:r>
            <a:r>
              <a:rPr lang="en-US" b="0" i="0" dirty="0">
                <a:solidFill>
                  <a:srgbClr val="24292F"/>
                </a:solidFill>
                <a:effectLst/>
                <a:latin typeface="+mj-lt"/>
                <a:hlinkClick r:id="rId4" action="ppaction://hlinkfile"/>
              </a:rPr>
              <a:t>Passing command line arguments to a debug target</a:t>
            </a:r>
            <a:endParaRPr lang="en-US" b="0" i="0" dirty="0">
              <a:solidFill>
                <a:srgbClr val="24292F"/>
              </a:solidFill>
              <a:effectLst/>
              <a:latin typeface="+mj-lt"/>
            </a:endParaRPr>
          </a:p>
          <a:p>
            <a:pPr lvl="1"/>
            <a:r>
              <a:rPr lang="en-US" dirty="0">
                <a:solidFill>
                  <a:srgbClr val="24292F"/>
                </a:solidFill>
                <a:latin typeface="+mj-lt"/>
              </a:rPr>
              <a:t>By p</a:t>
            </a:r>
            <a:r>
              <a:rPr lang="en-US" b="0" i="0" dirty="0">
                <a:solidFill>
                  <a:srgbClr val="24292F"/>
                </a:solidFill>
                <a:effectLst/>
                <a:latin typeface="+mj-lt"/>
              </a:rPr>
              <a:t>assing arguments to a debug target using </a:t>
            </a:r>
            <a:r>
              <a:rPr lang="en-US" b="1" i="1" dirty="0" err="1">
                <a:solidFill>
                  <a:srgbClr val="24292F"/>
                </a:solidFill>
                <a:effectLst/>
                <a:latin typeface="+mj-lt"/>
              </a:rPr>
              <a:t>cmake.debugConfig</a:t>
            </a:r>
            <a:r>
              <a:rPr lang="en-US" b="0" i="0" dirty="0">
                <a:solidFill>
                  <a:srgbClr val="24292F"/>
                </a:solidFill>
                <a:effectLst/>
                <a:latin typeface="+mj-lt"/>
              </a:rPr>
              <a:t> adding a </a:t>
            </a:r>
            <a:r>
              <a:rPr lang="en-US" b="1" i="1" dirty="0" err="1">
                <a:solidFill>
                  <a:srgbClr val="24292F"/>
                </a:solidFill>
                <a:effectLst/>
                <a:latin typeface="+mj-lt"/>
              </a:rPr>
              <a:t>settings.json</a:t>
            </a:r>
            <a:r>
              <a:rPr lang="en-US" b="0" i="0" dirty="0">
                <a:solidFill>
                  <a:srgbClr val="24292F"/>
                </a:solidFill>
                <a:effectLst/>
                <a:latin typeface="+mj-lt"/>
              </a:rPr>
              <a:t> file inside </a:t>
            </a:r>
            <a:r>
              <a:rPr lang="en-US" b="1" i="0" dirty="0">
                <a:solidFill>
                  <a:srgbClr val="24292F"/>
                </a:solidFill>
                <a:effectLst/>
                <a:latin typeface="+mj-lt"/>
              </a:rPr>
              <a:t>.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+mj-lt"/>
              </a:rPr>
              <a:t>vscode</a:t>
            </a:r>
            <a:r>
              <a:rPr lang="en-US" b="0" i="0" dirty="0">
                <a:solidFill>
                  <a:srgbClr val="24292F"/>
                </a:solidFill>
                <a:effectLst/>
                <a:latin typeface="+mj-lt"/>
              </a:rPr>
              <a:t> folder with this content: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+mj-lt"/>
              </a:rPr>
              <a:t>  "</a:t>
            </a:r>
            <a:r>
              <a:rPr lang="en-US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+mj-lt"/>
              </a:rPr>
              <a:t>cmake.debugConfig</a:t>
            </a:r>
            <a:r>
              <a:rPr lang="en-US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+mj-lt"/>
              </a:rPr>
              <a:t>": {"</a:t>
            </a:r>
            <a:r>
              <a:rPr lang="en-US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+mj-lt"/>
              </a:rPr>
              <a:t>args</a:t>
            </a:r>
            <a:r>
              <a:rPr lang="en-US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+mj-lt"/>
              </a:rPr>
              <a:t>": ["</a:t>
            </a:r>
            <a:r>
              <a:rPr lang="en-US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+mj-lt"/>
              </a:rPr>
              <a:t>myFirstArgument</a:t>
            </a:r>
            <a:r>
              <a:rPr lang="en-US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+mj-lt"/>
              </a:rPr>
              <a:t>“, “</a:t>
            </a:r>
            <a:r>
              <a:rPr lang="en-US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+mj-lt"/>
              </a:rPr>
              <a:t>mySecondArgument</a:t>
            </a:r>
            <a:r>
              <a:rPr lang="en-US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+mj-lt"/>
              </a:rPr>
              <a:t>”]}</a:t>
            </a: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aweiPref">
      <a:majorFont>
        <a:latin typeface="Times New Roman"/>
        <a:ea typeface="FangSong"/>
        <a:cs typeface=""/>
      </a:majorFont>
      <a:minorFont>
        <a:latin typeface="Times New Roman"/>
        <a:ea typeface="FangSo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Segoe UI</vt:lpstr>
      <vt:lpstr>Times New Roman</vt:lpstr>
      <vt:lpstr>Office Theme</vt:lpstr>
      <vt:lpstr>Build and debug C++ projects by using CMake tools extension for VS Code</vt:lpstr>
      <vt:lpstr>Following the previous slide: more infos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Luo, Dawei (D.)</dc:creator>
  <cp:lastModifiedBy>Luo, Dawei (D.)</cp:lastModifiedBy>
  <cp:revision>2</cp:revision>
  <dcterms:created xsi:type="dcterms:W3CDTF">2022-02-25T01:28:58Z</dcterms:created>
  <dcterms:modified xsi:type="dcterms:W3CDTF">2022-02-25T01:30:03Z</dcterms:modified>
</cp:coreProperties>
</file>