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2"/>
  </p:notesMasterIdLst>
  <p:sldIdLst>
    <p:sldId id="277" r:id="rId2"/>
    <p:sldId id="293" r:id="rId3"/>
    <p:sldId id="291" r:id="rId4"/>
    <p:sldId id="294" r:id="rId5"/>
    <p:sldId id="306" r:id="rId6"/>
    <p:sldId id="307" r:id="rId7"/>
    <p:sldId id="297" r:id="rId8"/>
    <p:sldId id="303" r:id="rId9"/>
    <p:sldId id="301" r:id="rId10"/>
    <p:sldId id="290" r:id="rId11"/>
  </p:sldIdLst>
  <p:sldSz cx="9144000" cy="6859588"/>
  <p:notesSz cx="6858000" cy="9144000"/>
  <p:embeddedFontLst>
    <p:embeddedFont>
      <p:font typeface="배달의민족 주아" charset="-127"/>
      <p:regular r:id="rId13"/>
    </p:embeddedFont>
    <p:embeddedFont>
      <p:font typeface="맑은 고딕" pitchFamily="50" charset="-127"/>
      <p:regular r:id="rId14"/>
      <p:bold r:id="rId1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F6EB"/>
    <a:srgbClr val="FEDCBA"/>
    <a:srgbClr val="B6D8C0"/>
    <a:srgbClr val="DADABD"/>
    <a:srgbClr val="8D3E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35" autoAdjust="0"/>
    <p:restoredTop sz="94660"/>
  </p:normalViewPr>
  <p:slideViewPr>
    <p:cSldViewPr>
      <p:cViewPr varScale="1">
        <p:scale>
          <a:sx n="91" d="100"/>
          <a:sy n="91" d="100"/>
        </p:scale>
        <p:origin x="-1368" y="-108"/>
      </p:cViewPr>
      <p:guideLst>
        <p:guide orient="horz" pos="2161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5" d="100"/>
          <a:sy n="55" d="100"/>
        </p:scale>
        <p:origin x="-290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0BEA71-4B7E-4176-AA6F-A94E032154A2}" type="datetimeFigureOut">
              <a:rPr lang="ko-KR" altLang="en-US" smtClean="0"/>
              <a:pPr/>
              <a:t>2015-06-19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88A8CB-0251-4F21-BAB7-452A7BFB06A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584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88A8CB-0251-4F21-BAB7-452A7BFB06A0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6983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88A8CB-0251-4F21-BAB7-452A7BFB06A0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6983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88A8CB-0251-4F21-BAB7-452A7BFB06A0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6983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88A8CB-0251-4F21-BAB7-452A7BFB06A0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6983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88A8CB-0251-4F21-BAB7-452A7BFB06A0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6983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88A8CB-0251-4F21-BAB7-452A7BFB06A0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6983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88A8CB-0251-4F21-BAB7-452A7BFB06A0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6983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2" y="2130925"/>
            <a:ext cx="7772400" cy="1470366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7100"/>
            <a:ext cx="6400800" cy="175300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5AA2C-FA4A-4AC5-BEC6-86DC499C1FAD}" type="datetimeFigureOut">
              <a:rPr lang="ko-KR" altLang="en-US" smtClean="0"/>
              <a:pPr/>
              <a:t>2015-06-19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F820F-17E8-4BD8-8826-4D485F65150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8471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5AA2C-FA4A-4AC5-BEC6-86DC499C1FAD}" type="datetimeFigureOut">
              <a:rPr lang="ko-KR" altLang="en-US" smtClean="0"/>
              <a:pPr/>
              <a:t>2015-06-19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F820F-17E8-4BD8-8826-4D485F65150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8007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4" y="206425"/>
            <a:ext cx="2057401" cy="4388867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6425"/>
            <a:ext cx="6019801" cy="4388867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5AA2C-FA4A-4AC5-BEC6-86DC499C1FAD}" type="datetimeFigureOut">
              <a:rPr lang="ko-KR" altLang="en-US" smtClean="0"/>
              <a:pPr/>
              <a:t>2015-06-19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F820F-17E8-4BD8-8826-4D485F65150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7534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5AA2C-FA4A-4AC5-BEC6-86DC499C1FAD}" type="datetimeFigureOut">
              <a:rPr lang="ko-KR" altLang="en-US" smtClean="0"/>
              <a:pPr/>
              <a:t>2015-06-19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F820F-17E8-4BD8-8826-4D485F65150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956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4" y="4407922"/>
            <a:ext cx="7772400" cy="136239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4" y="2907386"/>
            <a:ext cx="7772400" cy="1500534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5AA2C-FA4A-4AC5-BEC6-86DC499C1FAD}" type="datetimeFigureOut">
              <a:rPr lang="ko-KR" altLang="en-US" smtClean="0"/>
              <a:pPr/>
              <a:t>2015-06-19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F820F-17E8-4BD8-8826-4D485F65150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092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4" y="1200430"/>
            <a:ext cx="4038601" cy="33948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1" y="1200430"/>
            <a:ext cx="4038601" cy="33948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5AA2C-FA4A-4AC5-BEC6-86DC499C1FAD}" type="datetimeFigureOut">
              <a:rPr lang="ko-KR" altLang="en-US" smtClean="0"/>
              <a:pPr/>
              <a:t>2015-06-19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F820F-17E8-4BD8-8826-4D485F65150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6025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702"/>
            <a:ext cx="8229600" cy="114326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469"/>
            <a:ext cx="4040188" cy="63991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5378"/>
            <a:ext cx="4040188" cy="395220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9" y="1535469"/>
            <a:ext cx="4041774" cy="63991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9" y="2175378"/>
            <a:ext cx="4041774" cy="395220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5AA2C-FA4A-4AC5-BEC6-86DC499C1FAD}" type="datetimeFigureOut">
              <a:rPr lang="ko-KR" altLang="en-US" smtClean="0"/>
              <a:pPr/>
              <a:t>2015-06-19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F820F-17E8-4BD8-8826-4D485F65150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0673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5AA2C-FA4A-4AC5-BEC6-86DC499C1FAD}" type="datetimeFigureOut">
              <a:rPr lang="ko-KR" altLang="en-US" smtClean="0"/>
              <a:pPr/>
              <a:t>2015-06-19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F820F-17E8-4BD8-8826-4D485F65150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4007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5AA2C-FA4A-4AC5-BEC6-86DC499C1FAD}" type="datetimeFigureOut">
              <a:rPr lang="ko-KR" altLang="en-US" smtClean="0"/>
              <a:pPr/>
              <a:t>2015-06-19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F820F-17E8-4BD8-8826-4D485F65150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4830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5" y="273112"/>
            <a:ext cx="3008313" cy="116232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4" y="273118"/>
            <a:ext cx="5111749" cy="585446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5" y="1435437"/>
            <a:ext cx="3008313" cy="4692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5AA2C-FA4A-4AC5-BEC6-86DC499C1FAD}" type="datetimeFigureOut">
              <a:rPr lang="ko-KR" altLang="en-US" smtClean="0"/>
              <a:pPr/>
              <a:t>2015-06-19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F820F-17E8-4BD8-8826-4D485F65150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852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1713"/>
            <a:ext cx="5486400" cy="5668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916"/>
            <a:ext cx="5486400" cy="411575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8586"/>
            <a:ext cx="5486400" cy="8050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5AA2C-FA4A-4AC5-BEC6-86DC499C1FAD}" type="datetimeFigureOut">
              <a:rPr lang="ko-KR" altLang="en-US" smtClean="0"/>
              <a:pPr/>
              <a:t>2015-06-19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F820F-17E8-4BD8-8826-4D485F65150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8702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6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702"/>
            <a:ext cx="8229600" cy="11432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572"/>
            <a:ext cx="8229600" cy="45270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7824"/>
            <a:ext cx="2133600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55AA2C-FA4A-4AC5-BEC6-86DC499C1FAD}" type="datetimeFigureOut">
              <a:rPr lang="ko-KR" altLang="en-US" smtClean="0"/>
              <a:pPr/>
              <a:t>2015-06-19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2" y="6357824"/>
            <a:ext cx="2895600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7824"/>
            <a:ext cx="2133600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2F820F-17E8-4BD8-8826-4D485F65150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4007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2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20150619_002344.mp4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6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71600" y="2565698"/>
            <a:ext cx="734481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+mn-ea"/>
              </a:rPr>
              <a:t>임베디드</a:t>
            </a:r>
            <a:r>
              <a:rPr lang="ko-KR" altLang="en-US" sz="48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+mn-ea"/>
              </a:rPr>
              <a:t> </a:t>
            </a:r>
            <a:r>
              <a:rPr lang="ko-KR" altLang="en-US" sz="4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+mn-ea"/>
              </a:rPr>
              <a:t>소프트웨어 설계</a:t>
            </a:r>
            <a:endParaRPr lang="en-US" altLang="ko-KR" sz="4800" dirty="0" smtClean="0">
              <a:ln>
                <a:solidFill>
                  <a:schemeClr val="bg1">
                    <a:alpha val="0"/>
                  </a:schemeClr>
                </a:solidFill>
              </a:ln>
              <a:latin typeface="+mn-ea"/>
            </a:endParaRPr>
          </a:p>
          <a:p>
            <a:pPr algn="ctr"/>
            <a:r>
              <a:rPr lang="ko-KR" altLang="en-US" sz="4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+mn-ea"/>
              </a:rPr>
              <a:t>야간 신호 제어기</a:t>
            </a:r>
            <a:endParaRPr lang="en-US" altLang="ko-KR" sz="4800" dirty="0" smtClean="0">
              <a:ln>
                <a:solidFill>
                  <a:schemeClr val="bg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179709" y="5013970"/>
            <a:ext cx="51369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spc="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  <a:latin typeface="다음_SemiBold" pitchFamily="2" charset="-127"/>
                <a:ea typeface="다음_SemiBold" pitchFamily="2" charset="-127"/>
              </a:rPr>
              <a:t>2009037324 </a:t>
            </a:r>
            <a:r>
              <a:rPr lang="ko-KR" altLang="en-US" sz="2000" spc="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  <a:latin typeface="다음_SemiBold" pitchFamily="2" charset="-127"/>
                <a:ea typeface="다음_SemiBold" pitchFamily="2" charset="-127"/>
              </a:rPr>
              <a:t>조성민</a:t>
            </a:r>
            <a:endParaRPr lang="en-US" altLang="ko-KR" sz="2000" spc="6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accent2">
                  <a:lumMod val="75000"/>
                </a:schemeClr>
              </a:solidFill>
              <a:latin typeface="다음_SemiBold" pitchFamily="2" charset="-127"/>
              <a:ea typeface="다음_SemiBold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06778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:\HYU\3학년 2학기\미디어와 창의성 개발\기말\noun_2106.pn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469976">
            <a:off x="3416463" y="2683455"/>
            <a:ext cx="363933" cy="485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358803" y="3034049"/>
            <a:ext cx="43913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다음_SemiBold" pitchFamily="2" charset="-127"/>
                <a:ea typeface="다음_SemiBold" pitchFamily="2" charset="-127"/>
              </a:rPr>
              <a:t>감사합니다</a:t>
            </a:r>
            <a:endParaRPr lang="en-US" altLang="ko-KR" sz="3200" dirty="0" smtClean="0">
              <a:ln>
                <a:solidFill>
                  <a:schemeClr val="bg1">
                    <a:alpha val="0"/>
                  </a:schemeClr>
                </a:solidFill>
              </a:ln>
              <a:latin typeface="다음_SemiBold" pitchFamily="2" charset="-127"/>
              <a:ea typeface="다음_SemiBold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33433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6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806310" y="2585132"/>
            <a:ext cx="7539604" cy="1497773"/>
            <a:chOff x="-104599" y="331469"/>
            <a:chExt cx="1202837" cy="27961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0" name="모서리가 둥근 직사각형 9"/>
            <p:cNvSpPr/>
            <p:nvPr/>
          </p:nvSpPr>
          <p:spPr>
            <a:xfrm>
              <a:off x="704173" y="331469"/>
              <a:ext cx="394065" cy="278291"/>
            </a:xfrm>
            <a:prstGeom prst="roundRect">
              <a:avLst/>
            </a:prstGeom>
            <a:solidFill>
              <a:srgbClr val="FEDC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-15907" y="331469"/>
              <a:ext cx="917112" cy="278291"/>
            </a:xfrm>
            <a:prstGeom prst="rect">
              <a:avLst/>
            </a:prstGeom>
            <a:solidFill>
              <a:srgbClr val="FEDC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모서리가 둥근 직사각형 22"/>
            <p:cNvSpPr/>
            <p:nvPr/>
          </p:nvSpPr>
          <p:spPr>
            <a:xfrm>
              <a:off x="-104599" y="332795"/>
              <a:ext cx="394065" cy="278291"/>
            </a:xfrm>
            <a:prstGeom prst="roundRect">
              <a:avLst/>
            </a:prstGeom>
            <a:solidFill>
              <a:srgbClr val="FEDC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0" y="1811208"/>
            <a:ext cx="2376265" cy="824758"/>
            <a:chOff x="2448271" y="1442746"/>
            <a:chExt cx="2376264" cy="618425"/>
          </a:xfrm>
        </p:grpSpPr>
        <p:sp>
          <p:nvSpPr>
            <p:cNvPr id="2" name="TextBox 1"/>
            <p:cNvSpPr txBox="1"/>
            <p:nvPr/>
          </p:nvSpPr>
          <p:spPr>
            <a:xfrm>
              <a:off x="2448271" y="1576535"/>
              <a:ext cx="2376264" cy="4846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600" dirty="0" smtClean="0">
                  <a:ln>
                    <a:solidFill>
                      <a:schemeClr val="tx1">
                        <a:lumMod val="95000"/>
                        <a:lumOff val="5000"/>
                        <a:alpha val="0"/>
                      </a:schemeClr>
                    </a:solidFill>
                  </a:ln>
                  <a:latin typeface="+mj-ea"/>
                  <a:ea typeface="+mj-ea"/>
                </a:rPr>
                <a:t>목차</a:t>
              </a:r>
              <a:endParaRPr lang="en-US" altLang="ko-KR" sz="3600" dirty="0" smtClean="0">
                <a:ln>
                  <a:solidFill>
                    <a:schemeClr val="tx1">
                      <a:lumMod val="95000"/>
                      <a:lumOff val="5000"/>
                      <a:alpha val="0"/>
                    </a:schemeClr>
                  </a:solidFill>
                </a:ln>
                <a:latin typeface="+mj-ea"/>
                <a:ea typeface="+mj-ea"/>
              </a:endParaRPr>
            </a:p>
          </p:txBody>
        </p:sp>
        <p:pic>
          <p:nvPicPr>
            <p:cNvPr id="3" name="Picture 2" descr="D:\HYU\3학년 2학기\미디어와 창의성 개발\기말\noun_2106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CrisscrossEtching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469976">
              <a:off x="3044199" y="1442746"/>
              <a:ext cx="299082" cy="2990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5" name="TextBox 14"/>
          <p:cNvSpPr txBox="1"/>
          <p:nvPr/>
        </p:nvSpPr>
        <p:spPr>
          <a:xfrm>
            <a:off x="1403648" y="2783788"/>
            <a:ext cx="7920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latin typeface="다음_SemiBold" pitchFamily="2" charset="-127"/>
                <a:ea typeface="다음_SemiBold" pitchFamily="2" charset="-127"/>
              </a:rPr>
              <a:t>01</a:t>
            </a:r>
            <a:endParaRPr lang="ko-KR" altLang="en-US" sz="2000" dirty="0">
              <a:latin typeface="다음_SemiBold" pitchFamily="2" charset="-127"/>
              <a:ea typeface="다음_SemiBold" pitchFamily="2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312182" y="3364129"/>
            <a:ext cx="9786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다음_SemiBold" pitchFamily="2" charset="-127"/>
                <a:ea typeface="다음_SemiBold" pitchFamily="2" charset="-127"/>
              </a:rPr>
              <a:t>주제</a:t>
            </a:r>
            <a:endParaRPr lang="en-US" altLang="ko-KR" sz="2800" dirty="0" smtClean="0">
              <a:ln>
                <a:solidFill>
                  <a:schemeClr val="bg1">
                    <a:alpha val="0"/>
                  </a:schemeClr>
                </a:solidFill>
              </a:ln>
              <a:latin typeface="다음_SemiBold" pitchFamily="2" charset="-127"/>
              <a:ea typeface="다음_SemiBold" pitchFamily="2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139952" y="2783788"/>
            <a:ext cx="6668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latin typeface="다음_SemiBold" pitchFamily="2" charset="-127"/>
                <a:ea typeface="다음_SemiBold" pitchFamily="2" charset="-127"/>
              </a:rPr>
              <a:t>02</a:t>
            </a:r>
            <a:endParaRPr lang="ko-KR" altLang="en-US" sz="2000" dirty="0">
              <a:latin typeface="다음_SemiBold" pitchFamily="2" charset="-127"/>
              <a:ea typeface="다음_SemiBold" pitchFamily="2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732240" y="2783788"/>
            <a:ext cx="7920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latin typeface="다음_SemiBold" pitchFamily="2" charset="-127"/>
                <a:ea typeface="다음_SemiBold" pitchFamily="2" charset="-127"/>
              </a:rPr>
              <a:t>03</a:t>
            </a:r>
            <a:endParaRPr lang="ko-KR" altLang="en-US" sz="2000" dirty="0">
              <a:latin typeface="다음_SemiBold" pitchFamily="2" charset="-127"/>
              <a:ea typeface="다음_SemiBold" pitchFamily="2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156176" y="3349132"/>
            <a:ext cx="1872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다음_SemiBold" pitchFamily="2" charset="-127"/>
                <a:ea typeface="다음_SemiBold" pitchFamily="2" charset="-127"/>
              </a:rPr>
              <a:t>실행</a:t>
            </a:r>
            <a:endParaRPr lang="en-US" altLang="ko-KR" sz="2800" dirty="0" smtClean="0">
              <a:ln>
                <a:solidFill>
                  <a:schemeClr val="bg1">
                    <a:alpha val="0"/>
                  </a:schemeClr>
                </a:solidFill>
              </a:ln>
              <a:latin typeface="다음_SemiBold" pitchFamily="2" charset="-127"/>
              <a:ea typeface="다음_SemiBold" pitchFamily="2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635896" y="3357786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다음_SemiBold" pitchFamily="2" charset="-127"/>
                <a:ea typeface="다음_SemiBold" pitchFamily="2" charset="-127"/>
              </a:rPr>
              <a:t>구성</a:t>
            </a:r>
            <a:endParaRPr lang="en-US" altLang="ko-KR" sz="2800" dirty="0" smtClean="0">
              <a:ln>
                <a:solidFill>
                  <a:schemeClr val="bg1">
                    <a:alpha val="0"/>
                  </a:schemeClr>
                </a:solidFill>
              </a:ln>
              <a:latin typeface="다음_SemiBold" pitchFamily="2" charset="-127"/>
              <a:ea typeface="다음_SemiBold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29982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6EB">
            <a:alpha val="22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Box 78"/>
          <p:cNvSpPr txBox="1"/>
          <p:nvPr/>
        </p:nvSpPr>
        <p:spPr>
          <a:xfrm>
            <a:off x="3582317" y="2768964"/>
            <a:ext cx="1152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600" dirty="0" smtClean="0">
              <a:ln>
                <a:solidFill>
                  <a:schemeClr val="tx1">
                    <a:lumMod val="95000"/>
                    <a:lumOff val="5000"/>
                    <a:alpha val="0"/>
                  </a:schemeClr>
                </a:solidFill>
              </a:ln>
              <a:solidFill>
                <a:srgbClr val="00B05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80" name="Picture 2" descr="D:\HYU\3학년 2학기\미디어와 창의성 개발\기말\noun_2106.pn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CrisscrossEtch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469976">
            <a:off x="3554753" y="2895661"/>
            <a:ext cx="333557" cy="444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" name="TextBox 80"/>
          <p:cNvSpPr txBox="1"/>
          <p:nvPr/>
        </p:nvSpPr>
        <p:spPr>
          <a:xfrm>
            <a:off x="2340869" y="3102201"/>
            <a:ext cx="43913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다음_SemiBold" pitchFamily="2" charset="-127"/>
                <a:ea typeface="다음_SemiBold" pitchFamily="2" charset="-127"/>
              </a:rPr>
              <a:t>01 </a:t>
            </a:r>
            <a:r>
              <a:rPr lang="ko-KR" altLang="en-US" sz="4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다음_SemiBold" pitchFamily="2" charset="-127"/>
                <a:ea typeface="다음_SemiBold" pitchFamily="2" charset="-127"/>
              </a:rPr>
              <a:t>주제</a:t>
            </a:r>
            <a:endParaRPr lang="en-US" altLang="ko-KR" sz="4000" dirty="0" smtClean="0">
              <a:ln>
                <a:solidFill>
                  <a:schemeClr val="bg1">
                    <a:alpha val="0"/>
                  </a:schemeClr>
                </a:solidFill>
              </a:ln>
              <a:latin typeface="다음_SemiBold" pitchFamily="2" charset="-127"/>
              <a:ea typeface="다음_SemiBold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00048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6EB">
            <a:alpha val="22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직사각형 47"/>
          <p:cNvSpPr/>
          <p:nvPr/>
        </p:nvSpPr>
        <p:spPr>
          <a:xfrm>
            <a:off x="1475655" y="1287205"/>
            <a:ext cx="7416825" cy="5166925"/>
          </a:xfrm>
          <a:prstGeom prst="rect">
            <a:avLst/>
          </a:prstGeom>
          <a:solidFill>
            <a:srgbClr val="FFFF00">
              <a:alpha val="1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23528" y="412495"/>
            <a:ext cx="86911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>
                <a:ln>
                  <a:solidFill>
                    <a:schemeClr val="tx1">
                      <a:lumMod val="95000"/>
                      <a:lumOff val="5000"/>
                      <a:alpha val="0"/>
                    </a:schemeClr>
                  </a:solidFill>
                </a:ln>
                <a:latin typeface="다음_SemiBold" panose="02000700060000000000" pitchFamily="2" charset="-127"/>
                <a:ea typeface="다음_SemiBold" panose="02000700060000000000" pitchFamily="2" charset="-127"/>
              </a:rPr>
              <a:t>주제</a:t>
            </a:r>
            <a:endParaRPr lang="en-US" altLang="ko-KR" sz="3600" dirty="0" smtClean="0">
              <a:ln>
                <a:solidFill>
                  <a:schemeClr val="tx1">
                    <a:lumMod val="95000"/>
                    <a:lumOff val="5000"/>
                    <a:alpha val="0"/>
                  </a:schemeClr>
                </a:solidFill>
              </a:ln>
              <a:latin typeface="다음_SemiBold" panose="02000700060000000000" pitchFamily="2" charset="-127"/>
              <a:ea typeface="다음_SemiBold" panose="02000700060000000000" pitchFamily="2" charset="-127"/>
            </a:endParaRPr>
          </a:p>
        </p:txBody>
      </p:sp>
      <p:pic>
        <p:nvPicPr>
          <p:cNvPr id="1026" name="Picture 2" descr="D:\HYU\3학년 2학기\미디어와 창의성 개발\기말\noun_2106.pn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CrisscrossEtch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469976">
            <a:off x="38884" y="209036"/>
            <a:ext cx="333557" cy="444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5" name="그룹 64"/>
          <p:cNvGrpSpPr/>
          <p:nvPr/>
        </p:nvGrpSpPr>
        <p:grpSpPr>
          <a:xfrm>
            <a:off x="1759237" y="3429794"/>
            <a:ext cx="3424830" cy="846591"/>
            <a:chOff x="1619672" y="1431075"/>
            <a:chExt cx="2550919" cy="630567"/>
          </a:xfrm>
        </p:grpSpPr>
        <p:sp>
          <p:nvSpPr>
            <p:cNvPr id="6" name="직사각형 5"/>
            <p:cNvSpPr/>
            <p:nvPr/>
          </p:nvSpPr>
          <p:spPr>
            <a:xfrm>
              <a:off x="1706828" y="1431075"/>
              <a:ext cx="2361116" cy="630567"/>
            </a:xfrm>
            <a:prstGeom prst="rect">
              <a:avLst/>
            </a:prstGeom>
            <a:solidFill>
              <a:srgbClr val="FEDCBA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619672" y="1579072"/>
              <a:ext cx="2550919" cy="3897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다음_SemiBold" pitchFamily="2" charset="-127"/>
                  <a:ea typeface="다음_SemiBold" pitchFamily="2" charset="-127"/>
                </a:rPr>
                <a:t>야간 차량 감소지역</a:t>
              </a:r>
              <a:r>
                <a:rPr lang="en-US" altLang="ko-KR" sz="28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다음_SemiBold" pitchFamily="2" charset="-127"/>
                  <a:ea typeface="다음_SemiBold" pitchFamily="2" charset="-127"/>
                </a:rPr>
                <a:t>?</a:t>
              </a:r>
            </a:p>
          </p:txBody>
        </p:sp>
      </p:grpSp>
      <p:sp>
        <p:nvSpPr>
          <p:cNvPr id="69" name="TextBox 68"/>
          <p:cNvSpPr txBox="1"/>
          <p:nvPr/>
        </p:nvSpPr>
        <p:spPr>
          <a:xfrm>
            <a:off x="1652216" y="5436726"/>
            <a:ext cx="6592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+mj-ea"/>
                <a:ea typeface="+mj-ea"/>
              </a:rPr>
              <a:t>교통량이 감소 하는 지역에 대한 점멸신호 운영의 필요성 대두</a:t>
            </a:r>
            <a:endParaRPr lang="en-US" altLang="ko-KR" dirty="0" smtClean="0">
              <a:latin typeface="+mj-ea"/>
              <a:ea typeface="+mj-ea"/>
            </a:endParaRPr>
          </a:p>
        </p:txBody>
      </p:sp>
      <p:grpSp>
        <p:nvGrpSpPr>
          <p:cNvPr id="77" name="그룹 76"/>
          <p:cNvGrpSpPr/>
          <p:nvPr/>
        </p:nvGrpSpPr>
        <p:grpSpPr>
          <a:xfrm>
            <a:off x="0" y="1290574"/>
            <a:ext cx="1249122" cy="3132121"/>
            <a:chOff x="0" y="1629594"/>
            <a:chExt cx="1249122" cy="3132121"/>
          </a:xfrm>
        </p:grpSpPr>
        <p:grpSp>
          <p:nvGrpSpPr>
            <p:cNvPr id="49" name="그룹 48"/>
            <p:cNvGrpSpPr/>
            <p:nvPr/>
          </p:nvGrpSpPr>
          <p:grpSpPr>
            <a:xfrm>
              <a:off x="791" y="1629594"/>
              <a:ext cx="1248331" cy="3132121"/>
              <a:chOff x="-15907" y="331469"/>
              <a:chExt cx="1114145" cy="278291"/>
            </a:xfrm>
          </p:grpSpPr>
          <p:sp>
            <p:nvSpPr>
              <p:cNvPr id="50" name="모서리가 둥근 직사각형 49"/>
              <p:cNvSpPr/>
              <p:nvPr/>
            </p:nvSpPr>
            <p:spPr>
              <a:xfrm>
                <a:off x="704173" y="331469"/>
                <a:ext cx="394065" cy="278291"/>
              </a:xfrm>
              <a:prstGeom prst="roundRect">
                <a:avLst/>
              </a:prstGeom>
              <a:solidFill>
                <a:srgbClr val="FEDCB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>
                  <a:latin typeface="다음_SemiBold" pitchFamily="2" charset="-127"/>
                  <a:ea typeface="다음_SemiBold" pitchFamily="2" charset="-127"/>
                </a:endParaRPr>
              </a:p>
            </p:txBody>
          </p:sp>
          <p:sp>
            <p:nvSpPr>
              <p:cNvPr id="51" name="직사각형 50"/>
              <p:cNvSpPr/>
              <p:nvPr/>
            </p:nvSpPr>
            <p:spPr>
              <a:xfrm>
                <a:off x="-15907" y="331469"/>
                <a:ext cx="917112" cy="278291"/>
              </a:xfrm>
              <a:prstGeom prst="rect">
                <a:avLst/>
              </a:prstGeom>
              <a:solidFill>
                <a:srgbClr val="FEDCB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>
                  <a:latin typeface="다음_SemiBold" pitchFamily="2" charset="-127"/>
                  <a:ea typeface="다음_SemiBold" pitchFamily="2" charset="-127"/>
                </a:endParaRPr>
              </a:p>
            </p:txBody>
          </p:sp>
        </p:grpSp>
        <p:sp>
          <p:nvSpPr>
            <p:cNvPr id="56" name="TextBox 55"/>
            <p:cNvSpPr txBox="1"/>
            <p:nvPr/>
          </p:nvSpPr>
          <p:spPr>
            <a:xfrm>
              <a:off x="379403" y="3071724"/>
              <a:ext cx="8517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20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다음_SemiBold" pitchFamily="2" charset="-127"/>
                  <a:ea typeface="다음_SemiBold" pitchFamily="2" charset="-127"/>
                </a:rPr>
                <a:t>구성</a:t>
              </a:r>
              <a:endParaRPr lang="en-US" altLang="ko-KR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다음_SemiBold" pitchFamily="2" charset="-127"/>
                <a:ea typeface="다음_SemiBold" pitchFamily="2" charset="-127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0" y="3091240"/>
              <a:ext cx="45077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 smtClean="0">
                  <a:latin typeface="다음_SemiBold" pitchFamily="2" charset="-127"/>
                  <a:ea typeface="다음_SemiBold" pitchFamily="2" charset="-127"/>
                </a:rPr>
                <a:t>02</a:t>
              </a:r>
              <a:endParaRPr lang="ko-KR" altLang="en-US" dirty="0">
                <a:latin typeface="다음_SemiBold" pitchFamily="2" charset="-127"/>
                <a:ea typeface="다음_SemiBold" pitchFamily="2" charset="-127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446671" y="4005858"/>
              <a:ext cx="7844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20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다음_SemiBold" pitchFamily="2" charset="-127"/>
                  <a:ea typeface="다음_SemiBold" pitchFamily="2" charset="-127"/>
                </a:rPr>
                <a:t>실행</a:t>
              </a:r>
              <a:endParaRPr lang="en-US" altLang="ko-KR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다음_SemiBold" pitchFamily="2" charset="-127"/>
                <a:ea typeface="다음_SemiBold" pitchFamily="2" charset="-127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0" y="4099352"/>
              <a:ext cx="45077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 smtClean="0">
                  <a:latin typeface="다음_SemiBold" pitchFamily="2" charset="-127"/>
                  <a:ea typeface="다음_SemiBold" pitchFamily="2" charset="-127"/>
                </a:rPr>
                <a:t>03</a:t>
              </a:r>
              <a:endParaRPr lang="ko-KR" altLang="en-US" dirty="0">
                <a:latin typeface="다음_SemiBold" pitchFamily="2" charset="-127"/>
                <a:ea typeface="다음_SemiBold" pitchFamily="2" charset="-127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525741" y="1951328"/>
              <a:ext cx="6952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20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다음_SemiBold" pitchFamily="2" charset="-127"/>
                  <a:ea typeface="다음_SemiBold" pitchFamily="2" charset="-127"/>
                </a:rPr>
                <a:t>주제</a:t>
              </a:r>
              <a:endParaRPr lang="en-US" altLang="ko-KR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다음_SemiBold" pitchFamily="2" charset="-127"/>
                <a:ea typeface="다음_SemiBold" pitchFamily="2" charset="-127"/>
              </a:endParaRPr>
            </a:p>
          </p:txBody>
        </p:sp>
        <p:grpSp>
          <p:nvGrpSpPr>
            <p:cNvPr id="52" name="그룹 51"/>
            <p:cNvGrpSpPr/>
            <p:nvPr/>
          </p:nvGrpSpPr>
          <p:grpSpPr>
            <a:xfrm>
              <a:off x="0" y="1845618"/>
              <a:ext cx="484757" cy="462546"/>
              <a:chOff x="10364" y="453994"/>
              <a:chExt cx="604380" cy="261611"/>
            </a:xfrm>
          </p:grpSpPr>
          <p:sp>
            <p:nvSpPr>
              <p:cNvPr id="53" name="직사각형 52"/>
              <p:cNvSpPr/>
              <p:nvPr/>
            </p:nvSpPr>
            <p:spPr>
              <a:xfrm>
                <a:off x="10364" y="453994"/>
                <a:ext cx="483451" cy="261611"/>
              </a:xfrm>
              <a:prstGeom prst="rect">
                <a:avLst/>
              </a:prstGeom>
              <a:solidFill>
                <a:srgbClr val="B6D8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모서리가 둥근 직사각형 53"/>
              <p:cNvSpPr/>
              <p:nvPr/>
            </p:nvSpPr>
            <p:spPr>
              <a:xfrm>
                <a:off x="464623" y="453994"/>
                <a:ext cx="150121" cy="261611"/>
              </a:xfrm>
              <a:prstGeom prst="roundRect">
                <a:avLst/>
              </a:prstGeom>
              <a:solidFill>
                <a:srgbClr val="B6D8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5" name="TextBox 54"/>
            <p:cNvSpPr txBox="1"/>
            <p:nvPr/>
          </p:nvSpPr>
          <p:spPr>
            <a:xfrm>
              <a:off x="16767" y="1914407"/>
              <a:ext cx="45077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 smtClean="0">
                  <a:latin typeface="다음_SemiBold" pitchFamily="2" charset="-127"/>
                  <a:ea typeface="다음_SemiBold" pitchFamily="2" charset="-127"/>
                </a:rPr>
                <a:t>01</a:t>
              </a:r>
              <a:endParaRPr lang="ko-KR" altLang="en-US" sz="2400" dirty="0">
                <a:latin typeface="다음_SemiBold" pitchFamily="2" charset="-127"/>
                <a:ea typeface="다음_SemiBold" pitchFamily="2" charset="-127"/>
              </a:endParaRPr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1748837" y="1490645"/>
            <a:ext cx="3424830" cy="846591"/>
            <a:chOff x="1619672" y="1431075"/>
            <a:chExt cx="2550919" cy="630567"/>
          </a:xfrm>
        </p:grpSpPr>
        <p:sp>
          <p:nvSpPr>
            <p:cNvPr id="29" name="직사각형 28"/>
            <p:cNvSpPr/>
            <p:nvPr/>
          </p:nvSpPr>
          <p:spPr>
            <a:xfrm>
              <a:off x="1706828" y="1431075"/>
              <a:ext cx="2361116" cy="630567"/>
            </a:xfrm>
            <a:prstGeom prst="rect">
              <a:avLst/>
            </a:prstGeom>
            <a:solidFill>
              <a:srgbClr val="FEDCBA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619672" y="1579072"/>
              <a:ext cx="2550919" cy="3897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다음_SemiBold" pitchFamily="2" charset="-127"/>
                  <a:ea typeface="다음_SemiBold" pitchFamily="2" charset="-127"/>
                </a:rPr>
                <a:t>LED</a:t>
              </a:r>
              <a:r>
                <a:rPr lang="ko-KR" altLang="en-US" sz="28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다음_SemiBold" pitchFamily="2" charset="-127"/>
                  <a:ea typeface="다음_SemiBold" pitchFamily="2" charset="-127"/>
                </a:rPr>
                <a:t> </a:t>
              </a:r>
              <a:r>
                <a:rPr lang="ko-KR" altLang="en-US" sz="28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다음_SemiBold" pitchFamily="2" charset="-127"/>
                  <a:ea typeface="다음_SemiBold" pitchFamily="2" charset="-127"/>
                </a:rPr>
                <a:t>신호등 제어</a:t>
              </a:r>
              <a:endParaRPr lang="en-US" altLang="ko-KR" sz="2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다음_SemiBold" pitchFamily="2" charset="-127"/>
                <a:ea typeface="다음_SemiBold" pitchFamily="2" charset="-127"/>
              </a:endParaRP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1639392" y="2628414"/>
            <a:ext cx="6408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+mj-ea"/>
                <a:ea typeface="+mj-ea"/>
              </a:rPr>
              <a:t>기본적으로는 차량 신호를 제어합니다</a:t>
            </a:r>
            <a:endParaRPr lang="en-US" altLang="ko-KR" dirty="0" smtClean="0">
              <a:latin typeface="+mj-ea"/>
              <a:ea typeface="+mj-ea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619672" y="4572630"/>
            <a:ext cx="6408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+mj-ea"/>
                <a:ea typeface="+mj-ea"/>
              </a:rPr>
              <a:t>야간에 차량</a:t>
            </a:r>
            <a:r>
              <a:rPr lang="en-US" altLang="ko-KR" dirty="0" smtClean="0">
                <a:latin typeface="+mj-ea"/>
                <a:ea typeface="+mj-ea"/>
              </a:rPr>
              <a:t>/</a:t>
            </a:r>
            <a:r>
              <a:rPr lang="ko-KR" altLang="en-US" dirty="0" smtClean="0">
                <a:latin typeface="+mj-ea"/>
                <a:ea typeface="+mj-ea"/>
              </a:rPr>
              <a:t>보행자가 감소할 때에 운전자의 불편함</a:t>
            </a:r>
            <a:endParaRPr lang="en-US" altLang="ko-KR" dirty="0" smtClean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029405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Box 78"/>
          <p:cNvSpPr txBox="1"/>
          <p:nvPr/>
        </p:nvSpPr>
        <p:spPr>
          <a:xfrm>
            <a:off x="3582317" y="2768964"/>
            <a:ext cx="1152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600" dirty="0" smtClean="0">
              <a:ln>
                <a:solidFill>
                  <a:schemeClr val="tx1">
                    <a:lumMod val="95000"/>
                    <a:lumOff val="5000"/>
                    <a:alpha val="0"/>
                  </a:schemeClr>
                </a:solidFill>
              </a:ln>
              <a:solidFill>
                <a:srgbClr val="00B05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80" name="Picture 2" descr="D:\HYU\3학년 2학기\미디어와 창의성 개발\기말\noun_2106.pn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CrisscrossEtch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469976">
            <a:off x="3554753" y="2895661"/>
            <a:ext cx="333557" cy="444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" name="TextBox 80"/>
          <p:cNvSpPr txBox="1"/>
          <p:nvPr/>
        </p:nvSpPr>
        <p:spPr>
          <a:xfrm>
            <a:off x="2340869" y="3102201"/>
            <a:ext cx="43913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다음_SemiBold" pitchFamily="2" charset="-127"/>
                <a:ea typeface="다음_SemiBold" pitchFamily="2" charset="-127"/>
              </a:rPr>
              <a:t>02 </a:t>
            </a:r>
            <a:r>
              <a:rPr lang="ko-KR" altLang="en-US" sz="4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다음_SemiBold" pitchFamily="2" charset="-127"/>
                <a:ea typeface="다음_SemiBold" pitchFamily="2" charset="-127"/>
              </a:rPr>
              <a:t>구성</a:t>
            </a:r>
            <a:endParaRPr lang="en-US" altLang="ko-KR" sz="4000" dirty="0" smtClean="0">
              <a:ln>
                <a:solidFill>
                  <a:schemeClr val="bg1">
                    <a:alpha val="0"/>
                  </a:schemeClr>
                </a:solidFill>
              </a:ln>
              <a:latin typeface="다음_SemiBold" pitchFamily="2" charset="-127"/>
              <a:ea typeface="다음_SemiBold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39506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직사각형 47"/>
          <p:cNvSpPr/>
          <p:nvPr/>
        </p:nvSpPr>
        <p:spPr>
          <a:xfrm>
            <a:off x="1475655" y="1287205"/>
            <a:ext cx="7416825" cy="5166925"/>
          </a:xfrm>
          <a:prstGeom prst="rect">
            <a:avLst/>
          </a:prstGeom>
          <a:solidFill>
            <a:srgbClr val="FFFF00">
              <a:alpha val="1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/>
          </a:p>
          <a:p>
            <a:r>
              <a:rPr lang="en-US" altLang="ko-KR" dirty="0" smtClean="0">
                <a:solidFill>
                  <a:schemeClr val="tx1"/>
                </a:solidFill>
              </a:rPr>
              <a:t>• </a:t>
            </a:r>
            <a:r>
              <a:rPr lang="en-US" altLang="ko-KR" dirty="0" err="1" smtClean="0">
                <a:solidFill>
                  <a:schemeClr val="tx1"/>
                </a:solidFill>
              </a:rPr>
              <a:t>BeagleboneBlack</a:t>
            </a:r>
            <a:endParaRPr lang="en-US" altLang="ko-KR" dirty="0" smtClean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• </a:t>
            </a:r>
            <a:r>
              <a:rPr lang="en-US" altLang="ko-KR" dirty="0" err="1" smtClean="0">
                <a:solidFill>
                  <a:schemeClr val="tx1"/>
                </a:solidFill>
              </a:rPr>
              <a:t>CdS</a:t>
            </a:r>
            <a:r>
              <a:rPr lang="en-US" altLang="ko-KR" dirty="0" smtClean="0">
                <a:solidFill>
                  <a:schemeClr val="tx1"/>
                </a:solidFill>
              </a:rPr>
              <a:t> sensor</a:t>
            </a:r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• LED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• 1K </a:t>
            </a:r>
            <a:r>
              <a:rPr lang="el-GR" altLang="ko-KR" dirty="0" smtClean="0">
                <a:solidFill>
                  <a:schemeClr val="tx1"/>
                </a:solidFill>
              </a:rPr>
              <a:t>Ω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23528" y="412495"/>
            <a:ext cx="86911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>
                <a:ln>
                  <a:solidFill>
                    <a:schemeClr val="tx1">
                      <a:lumMod val="95000"/>
                      <a:lumOff val="5000"/>
                      <a:alpha val="0"/>
                    </a:schemeClr>
                  </a:solidFill>
                </a:ln>
                <a:latin typeface="다음_SemiBold" panose="02000700060000000000" pitchFamily="2" charset="-127"/>
                <a:ea typeface="다음_SemiBold" panose="02000700060000000000" pitchFamily="2" charset="-127"/>
              </a:rPr>
              <a:t>구</a:t>
            </a:r>
            <a:r>
              <a:rPr lang="ko-KR" altLang="en-US" sz="3600" dirty="0">
                <a:ln>
                  <a:solidFill>
                    <a:schemeClr val="tx1">
                      <a:lumMod val="95000"/>
                      <a:lumOff val="5000"/>
                      <a:alpha val="0"/>
                    </a:schemeClr>
                  </a:solidFill>
                </a:ln>
                <a:latin typeface="다음_SemiBold" panose="02000700060000000000" pitchFamily="2" charset="-127"/>
                <a:ea typeface="다음_SemiBold" panose="02000700060000000000" pitchFamily="2" charset="-127"/>
              </a:rPr>
              <a:t>성</a:t>
            </a:r>
            <a:endParaRPr lang="en-US" altLang="ko-KR" sz="3600" dirty="0" smtClean="0">
              <a:ln>
                <a:solidFill>
                  <a:schemeClr val="tx1">
                    <a:lumMod val="95000"/>
                    <a:lumOff val="5000"/>
                    <a:alpha val="0"/>
                  </a:schemeClr>
                </a:solidFill>
              </a:ln>
              <a:latin typeface="다음_SemiBold" panose="02000700060000000000" pitchFamily="2" charset="-127"/>
              <a:ea typeface="다음_SemiBold" panose="02000700060000000000" pitchFamily="2" charset="-127"/>
            </a:endParaRPr>
          </a:p>
        </p:txBody>
      </p:sp>
      <p:pic>
        <p:nvPicPr>
          <p:cNvPr id="1026" name="Picture 2" descr="D:\HYU\3학년 2학기\미디어와 창의성 개발\기말\noun_2106.pn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CrisscrossEtch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469976">
            <a:off x="38884" y="209036"/>
            <a:ext cx="333557" cy="444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그룹 64"/>
          <p:cNvGrpSpPr/>
          <p:nvPr/>
        </p:nvGrpSpPr>
        <p:grpSpPr>
          <a:xfrm>
            <a:off x="1619672" y="1431075"/>
            <a:ext cx="2550919" cy="630567"/>
            <a:chOff x="1619672" y="1431075"/>
            <a:chExt cx="2550919" cy="630567"/>
          </a:xfrm>
        </p:grpSpPr>
        <p:sp>
          <p:nvSpPr>
            <p:cNvPr id="6" name="직사각형 5"/>
            <p:cNvSpPr/>
            <p:nvPr/>
          </p:nvSpPr>
          <p:spPr>
            <a:xfrm>
              <a:off x="1706828" y="1431075"/>
              <a:ext cx="2361116" cy="630567"/>
            </a:xfrm>
            <a:prstGeom prst="rect">
              <a:avLst/>
            </a:prstGeom>
            <a:solidFill>
              <a:srgbClr val="FEDCBA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619672" y="1476867"/>
              <a:ext cx="255091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2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다음_SemiBold" pitchFamily="2" charset="-127"/>
                  <a:ea typeface="다음_SemiBold" pitchFamily="2" charset="-127"/>
                </a:rPr>
                <a:t>구성</a:t>
              </a:r>
              <a:endParaRPr lang="en-US" altLang="ko-KR" sz="3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다음_SemiBold" pitchFamily="2" charset="-127"/>
                <a:ea typeface="다음_SemiBold" pitchFamily="2" charset="-127"/>
              </a:endParaRPr>
            </a:p>
          </p:txBody>
        </p:sp>
      </p:grpSp>
      <p:grpSp>
        <p:nvGrpSpPr>
          <p:cNvPr id="4" name="그룹 76"/>
          <p:cNvGrpSpPr/>
          <p:nvPr/>
        </p:nvGrpSpPr>
        <p:grpSpPr>
          <a:xfrm>
            <a:off x="0" y="1290574"/>
            <a:ext cx="1249122" cy="3132121"/>
            <a:chOff x="0" y="1629594"/>
            <a:chExt cx="1249122" cy="3132121"/>
          </a:xfrm>
        </p:grpSpPr>
        <p:grpSp>
          <p:nvGrpSpPr>
            <p:cNvPr id="5" name="그룹 48"/>
            <p:cNvGrpSpPr/>
            <p:nvPr/>
          </p:nvGrpSpPr>
          <p:grpSpPr>
            <a:xfrm>
              <a:off x="791" y="1629594"/>
              <a:ext cx="1248331" cy="3132121"/>
              <a:chOff x="-15907" y="331469"/>
              <a:chExt cx="1114145" cy="278291"/>
            </a:xfrm>
          </p:grpSpPr>
          <p:sp>
            <p:nvSpPr>
              <p:cNvPr id="50" name="모서리가 둥근 직사각형 49"/>
              <p:cNvSpPr/>
              <p:nvPr/>
            </p:nvSpPr>
            <p:spPr>
              <a:xfrm>
                <a:off x="704173" y="331469"/>
                <a:ext cx="394065" cy="278291"/>
              </a:xfrm>
              <a:prstGeom prst="roundRect">
                <a:avLst/>
              </a:prstGeom>
              <a:solidFill>
                <a:srgbClr val="FEDCB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>
                  <a:latin typeface="다음_SemiBold" pitchFamily="2" charset="-127"/>
                  <a:ea typeface="다음_SemiBold" pitchFamily="2" charset="-127"/>
                </a:endParaRPr>
              </a:p>
            </p:txBody>
          </p:sp>
          <p:sp>
            <p:nvSpPr>
              <p:cNvPr id="51" name="직사각형 50"/>
              <p:cNvSpPr/>
              <p:nvPr/>
            </p:nvSpPr>
            <p:spPr>
              <a:xfrm>
                <a:off x="-15907" y="331469"/>
                <a:ext cx="917112" cy="278291"/>
              </a:xfrm>
              <a:prstGeom prst="rect">
                <a:avLst/>
              </a:prstGeom>
              <a:solidFill>
                <a:srgbClr val="FEDCB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>
                  <a:latin typeface="다음_SemiBold" pitchFamily="2" charset="-127"/>
                  <a:ea typeface="다음_SemiBold" pitchFamily="2" charset="-127"/>
                </a:endParaRPr>
              </a:p>
            </p:txBody>
          </p:sp>
        </p:grpSp>
        <p:sp>
          <p:nvSpPr>
            <p:cNvPr id="56" name="TextBox 55"/>
            <p:cNvSpPr txBox="1"/>
            <p:nvPr/>
          </p:nvSpPr>
          <p:spPr>
            <a:xfrm>
              <a:off x="379403" y="3071724"/>
              <a:ext cx="8517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20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다음_SemiBold" pitchFamily="2" charset="-127"/>
                  <a:ea typeface="다음_SemiBold" pitchFamily="2" charset="-127"/>
                </a:rPr>
                <a:t>구성</a:t>
              </a:r>
              <a:endParaRPr lang="en-US" altLang="ko-KR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다음_SemiBold" pitchFamily="2" charset="-127"/>
                <a:ea typeface="다음_SemiBold" pitchFamily="2" charset="-127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446671" y="4005858"/>
              <a:ext cx="7844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20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다음_SemiBold" pitchFamily="2" charset="-127"/>
                  <a:ea typeface="다음_SemiBold" pitchFamily="2" charset="-127"/>
                </a:rPr>
                <a:t>실행</a:t>
              </a:r>
              <a:endParaRPr lang="en-US" altLang="ko-KR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다음_SemiBold" pitchFamily="2" charset="-127"/>
                <a:ea typeface="다음_SemiBold" pitchFamily="2" charset="-127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0" y="4099352"/>
              <a:ext cx="45077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 smtClean="0">
                  <a:latin typeface="다음_SemiBold" pitchFamily="2" charset="-127"/>
                  <a:ea typeface="다음_SemiBold" pitchFamily="2" charset="-127"/>
                </a:rPr>
                <a:t>03</a:t>
              </a:r>
              <a:endParaRPr lang="ko-KR" altLang="en-US" dirty="0">
                <a:latin typeface="다음_SemiBold" pitchFamily="2" charset="-127"/>
                <a:ea typeface="다음_SemiBold" pitchFamily="2" charset="-127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525741" y="1951328"/>
              <a:ext cx="6952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20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다음_SemiBold" pitchFamily="2" charset="-127"/>
                  <a:ea typeface="다음_SemiBold" pitchFamily="2" charset="-127"/>
                </a:rPr>
                <a:t>주제</a:t>
              </a:r>
              <a:endParaRPr lang="en-US" altLang="ko-KR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다음_SemiBold" pitchFamily="2" charset="-127"/>
                <a:ea typeface="다음_SemiBold" pitchFamily="2" charset="-127"/>
              </a:endParaRPr>
            </a:p>
          </p:txBody>
        </p:sp>
        <p:grpSp>
          <p:nvGrpSpPr>
            <p:cNvPr id="7" name="그룹 51"/>
            <p:cNvGrpSpPr/>
            <p:nvPr/>
          </p:nvGrpSpPr>
          <p:grpSpPr>
            <a:xfrm>
              <a:off x="0" y="3048732"/>
              <a:ext cx="484757" cy="462547"/>
              <a:chOff x="10364" y="1134464"/>
              <a:chExt cx="604380" cy="261612"/>
            </a:xfrm>
          </p:grpSpPr>
          <p:sp>
            <p:nvSpPr>
              <p:cNvPr id="53" name="직사각형 52"/>
              <p:cNvSpPr/>
              <p:nvPr/>
            </p:nvSpPr>
            <p:spPr>
              <a:xfrm>
                <a:off x="10364" y="1134465"/>
                <a:ext cx="483451" cy="261611"/>
              </a:xfrm>
              <a:prstGeom prst="rect">
                <a:avLst/>
              </a:prstGeom>
              <a:solidFill>
                <a:srgbClr val="B6D8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모서리가 둥근 직사각형 53"/>
              <p:cNvSpPr/>
              <p:nvPr/>
            </p:nvSpPr>
            <p:spPr>
              <a:xfrm>
                <a:off x="464623" y="1134464"/>
                <a:ext cx="150121" cy="261611"/>
              </a:xfrm>
              <a:prstGeom prst="roundRect">
                <a:avLst/>
              </a:prstGeom>
              <a:solidFill>
                <a:srgbClr val="B6D8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5" name="TextBox 54"/>
            <p:cNvSpPr txBox="1"/>
            <p:nvPr/>
          </p:nvSpPr>
          <p:spPr>
            <a:xfrm>
              <a:off x="16767" y="1914407"/>
              <a:ext cx="45077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 smtClean="0">
                  <a:latin typeface="다음_SemiBold" pitchFamily="2" charset="-127"/>
                  <a:ea typeface="다음_SemiBold" pitchFamily="2" charset="-127"/>
                </a:rPr>
                <a:t>01</a:t>
              </a:r>
              <a:endParaRPr lang="ko-KR" altLang="en-US" sz="2400" dirty="0">
                <a:latin typeface="다음_SemiBold" pitchFamily="2" charset="-127"/>
                <a:ea typeface="다음_SemiBold" pitchFamily="2" charset="-127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0" y="3091240"/>
              <a:ext cx="45077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 smtClean="0">
                  <a:latin typeface="다음_SemiBold" pitchFamily="2" charset="-127"/>
                  <a:ea typeface="다음_SemiBold" pitchFamily="2" charset="-127"/>
                </a:rPr>
                <a:t>02</a:t>
              </a:r>
              <a:endParaRPr lang="ko-KR" altLang="en-US" dirty="0">
                <a:latin typeface="다음_SemiBold" pitchFamily="2" charset="-127"/>
                <a:ea typeface="다음_SemiBold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28097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6EB">
            <a:alpha val="22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직사각형 47"/>
          <p:cNvSpPr/>
          <p:nvPr/>
        </p:nvSpPr>
        <p:spPr>
          <a:xfrm>
            <a:off x="1475655" y="1287205"/>
            <a:ext cx="7416825" cy="5166925"/>
          </a:xfrm>
          <a:prstGeom prst="rect">
            <a:avLst/>
          </a:prstGeom>
          <a:solidFill>
            <a:srgbClr val="FFFF00">
              <a:alpha val="1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23528" y="412495"/>
            <a:ext cx="86911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>
                <a:ln>
                  <a:solidFill>
                    <a:schemeClr val="tx1">
                      <a:lumMod val="95000"/>
                      <a:lumOff val="5000"/>
                      <a:alpha val="0"/>
                    </a:schemeClr>
                  </a:solidFill>
                </a:ln>
                <a:latin typeface="다음_SemiBold" panose="02000700060000000000" pitchFamily="2" charset="-127"/>
                <a:ea typeface="다음_SemiBold" panose="02000700060000000000" pitchFamily="2" charset="-127"/>
              </a:rPr>
              <a:t>구</a:t>
            </a:r>
            <a:r>
              <a:rPr lang="ko-KR" altLang="en-US" sz="3600" dirty="0">
                <a:ln>
                  <a:solidFill>
                    <a:schemeClr val="tx1">
                      <a:lumMod val="95000"/>
                      <a:lumOff val="5000"/>
                      <a:alpha val="0"/>
                    </a:schemeClr>
                  </a:solidFill>
                </a:ln>
                <a:latin typeface="다음_SemiBold" panose="02000700060000000000" pitchFamily="2" charset="-127"/>
                <a:ea typeface="다음_SemiBold" panose="02000700060000000000" pitchFamily="2" charset="-127"/>
              </a:rPr>
              <a:t>성</a:t>
            </a:r>
            <a:endParaRPr lang="en-US" altLang="ko-KR" sz="3600" dirty="0" smtClean="0">
              <a:ln>
                <a:solidFill>
                  <a:schemeClr val="tx1">
                    <a:lumMod val="95000"/>
                    <a:lumOff val="5000"/>
                    <a:alpha val="0"/>
                  </a:schemeClr>
                </a:solidFill>
              </a:ln>
              <a:latin typeface="다음_SemiBold" panose="02000700060000000000" pitchFamily="2" charset="-127"/>
              <a:ea typeface="다음_SemiBold" panose="02000700060000000000" pitchFamily="2" charset="-127"/>
            </a:endParaRPr>
          </a:p>
        </p:txBody>
      </p:sp>
      <p:pic>
        <p:nvPicPr>
          <p:cNvPr id="1026" name="Picture 2" descr="D:\HYU\3학년 2학기\미디어와 창의성 개발\기말\noun_2106.pn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CrisscrossEtch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469976">
            <a:off x="38884" y="209036"/>
            <a:ext cx="333557" cy="444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그룹 64"/>
          <p:cNvGrpSpPr/>
          <p:nvPr/>
        </p:nvGrpSpPr>
        <p:grpSpPr>
          <a:xfrm>
            <a:off x="1619672" y="1431075"/>
            <a:ext cx="2550919" cy="630567"/>
            <a:chOff x="1619672" y="1431075"/>
            <a:chExt cx="2550919" cy="630567"/>
          </a:xfrm>
        </p:grpSpPr>
        <p:sp>
          <p:nvSpPr>
            <p:cNvPr id="6" name="직사각형 5"/>
            <p:cNvSpPr/>
            <p:nvPr/>
          </p:nvSpPr>
          <p:spPr>
            <a:xfrm>
              <a:off x="1706828" y="1431075"/>
              <a:ext cx="2361116" cy="630567"/>
            </a:xfrm>
            <a:prstGeom prst="rect">
              <a:avLst/>
            </a:prstGeom>
            <a:solidFill>
              <a:srgbClr val="FEDCBA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619672" y="1476867"/>
              <a:ext cx="255091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2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다음_SemiBold" pitchFamily="2" charset="-127"/>
                  <a:ea typeface="다음_SemiBold" pitchFamily="2" charset="-127"/>
                </a:rPr>
                <a:t>회로도</a:t>
              </a:r>
              <a:endParaRPr lang="en-US" altLang="ko-KR" sz="3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다음_SemiBold" pitchFamily="2" charset="-127"/>
                <a:ea typeface="다음_SemiBold" pitchFamily="2" charset="-127"/>
              </a:endParaRPr>
            </a:p>
          </p:txBody>
        </p:sp>
      </p:grpSp>
      <p:grpSp>
        <p:nvGrpSpPr>
          <p:cNvPr id="4" name="그룹 76"/>
          <p:cNvGrpSpPr/>
          <p:nvPr/>
        </p:nvGrpSpPr>
        <p:grpSpPr>
          <a:xfrm>
            <a:off x="0" y="1290574"/>
            <a:ext cx="1249122" cy="3132121"/>
            <a:chOff x="0" y="1629594"/>
            <a:chExt cx="1249122" cy="3132121"/>
          </a:xfrm>
        </p:grpSpPr>
        <p:grpSp>
          <p:nvGrpSpPr>
            <p:cNvPr id="5" name="그룹 48"/>
            <p:cNvGrpSpPr/>
            <p:nvPr/>
          </p:nvGrpSpPr>
          <p:grpSpPr>
            <a:xfrm>
              <a:off x="791" y="1629594"/>
              <a:ext cx="1248331" cy="3132121"/>
              <a:chOff x="-15907" y="331469"/>
              <a:chExt cx="1114145" cy="278291"/>
            </a:xfrm>
          </p:grpSpPr>
          <p:sp>
            <p:nvSpPr>
              <p:cNvPr id="50" name="모서리가 둥근 직사각형 49"/>
              <p:cNvSpPr/>
              <p:nvPr/>
            </p:nvSpPr>
            <p:spPr>
              <a:xfrm>
                <a:off x="704173" y="331469"/>
                <a:ext cx="394065" cy="278291"/>
              </a:xfrm>
              <a:prstGeom prst="roundRect">
                <a:avLst/>
              </a:prstGeom>
              <a:solidFill>
                <a:srgbClr val="FEDCB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>
                  <a:latin typeface="다음_SemiBold" pitchFamily="2" charset="-127"/>
                  <a:ea typeface="다음_SemiBold" pitchFamily="2" charset="-127"/>
                </a:endParaRPr>
              </a:p>
            </p:txBody>
          </p:sp>
          <p:sp>
            <p:nvSpPr>
              <p:cNvPr id="51" name="직사각형 50"/>
              <p:cNvSpPr/>
              <p:nvPr/>
            </p:nvSpPr>
            <p:spPr>
              <a:xfrm>
                <a:off x="-15907" y="331469"/>
                <a:ext cx="917112" cy="278291"/>
              </a:xfrm>
              <a:prstGeom prst="rect">
                <a:avLst/>
              </a:prstGeom>
              <a:solidFill>
                <a:srgbClr val="FEDCB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>
                  <a:latin typeface="다음_SemiBold" pitchFamily="2" charset="-127"/>
                  <a:ea typeface="다음_SemiBold" pitchFamily="2" charset="-127"/>
                </a:endParaRPr>
              </a:p>
            </p:txBody>
          </p:sp>
        </p:grpSp>
        <p:sp>
          <p:nvSpPr>
            <p:cNvPr id="56" name="TextBox 55"/>
            <p:cNvSpPr txBox="1"/>
            <p:nvPr/>
          </p:nvSpPr>
          <p:spPr>
            <a:xfrm>
              <a:off x="379403" y="3071724"/>
              <a:ext cx="8517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20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다음_SemiBold" pitchFamily="2" charset="-127"/>
                  <a:ea typeface="다음_SemiBold" pitchFamily="2" charset="-127"/>
                </a:rPr>
                <a:t>구성</a:t>
              </a:r>
              <a:endParaRPr lang="en-US" altLang="ko-KR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다음_SemiBold" pitchFamily="2" charset="-127"/>
                <a:ea typeface="다음_SemiBold" pitchFamily="2" charset="-127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446671" y="4005858"/>
              <a:ext cx="7844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20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다음_SemiBold" pitchFamily="2" charset="-127"/>
                  <a:ea typeface="다음_SemiBold" pitchFamily="2" charset="-127"/>
                </a:rPr>
                <a:t>실행</a:t>
              </a:r>
              <a:endParaRPr lang="en-US" altLang="ko-KR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다음_SemiBold" pitchFamily="2" charset="-127"/>
                <a:ea typeface="다음_SemiBold" pitchFamily="2" charset="-127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0" y="4099352"/>
              <a:ext cx="45077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 smtClean="0">
                  <a:latin typeface="다음_SemiBold" pitchFamily="2" charset="-127"/>
                  <a:ea typeface="다음_SemiBold" pitchFamily="2" charset="-127"/>
                </a:rPr>
                <a:t>03</a:t>
              </a:r>
              <a:endParaRPr lang="ko-KR" altLang="en-US" dirty="0">
                <a:latin typeface="다음_SemiBold" pitchFamily="2" charset="-127"/>
                <a:ea typeface="다음_SemiBold" pitchFamily="2" charset="-127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525741" y="1951328"/>
              <a:ext cx="6952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20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다음_SemiBold" pitchFamily="2" charset="-127"/>
                  <a:ea typeface="다음_SemiBold" pitchFamily="2" charset="-127"/>
                </a:rPr>
                <a:t>주제</a:t>
              </a:r>
              <a:endParaRPr lang="en-US" altLang="ko-KR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다음_SemiBold" pitchFamily="2" charset="-127"/>
                <a:ea typeface="다음_SemiBold" pitchFamily="2" charset="-127"/>
              </a:endParaRPr>
            </a:p>
          </p:txBody>
        </p:sp>
        <p:grpSp>
          <p:nvGrpSpPr>
            <p:cNvPr id="7" name="그룹 51"/>
            <p:cNvGrpSpPr/>
            <p:nvPr/>
          </p:nvGrpSpPr>
          <p:grpSpPr>
            <a:xfrm>
              <a:off x="0" y="3048732"/>
              <a:ext cx="484757" cy="462547"/>
              <a:chOff x="10364" y="1134464"/>
              <a:chExt cx="604380" cy="261612"/>
            </a:xfrm>
          </p:grpSpPr>
          <p:sp>
            <p:nvSpPr>
              <p:cNvPr id="53" name="직사각형 52"/>
              <p:cNvSpPr/>
              <p:nvPr/>
            </p:nvSpPr>
            <p:spPr>
              <a:xfrm>
                <a:off x="10364" y="1134465"/>
                <a:ext cx="483451" cy="261611"/>
              </a:xfrm>
              <a:prstGeom prst="rect">
                <a:avLst/>
              </a:prstGeom>
              <a:solidFill>
                <a:srgbClr val="B6D8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모서리가 둥근 직사각형 53"/>
              <p:cNvSpPr/>
              <p:nvPr/>
            </p:nvSpPr>
            <p:spPr>
              <a:xfrm>
                <a:off x="464623" y="1134464"/>
                <a:ext cx="150121" cy="261611"/>
              </a:xfrm>
              <a:prstGeom prst="roundRect">
                <a:avLst/>
              </a:prstGeom>
              <a:solidFill>
                <a:srgbClr val="B6D8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5" name="TextBox 54"/>
            <p:cNvSpPr txBox="1"/>
            <p:nvPr/>
          </p:nvSpPr>
          <p:spPr>
            <a:xfrm>
              <a:off x="16767" y="1914407"/>
              <a:ext cx="45077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 smtClean="0">
                  <a:latin typeface="다음_SemiBold" pitchFamily="2" charset="-127"/>
                  <a:ea typeface="다음_SemiBold" pitchFamily="2" charset="-127"/>
                </a:rPr>
                <a:t>01</a:t>
              </a:r>
              <a:endParaRPr lang="ko-KR" altLang="en-US" sz="2400" dirty="0">
                <a:latin typeface="다음_SemiBold" pitchFamily="2" charset="-127"/>
                <a:ea typeface="다음_SemiBold" pitchFamily="2" charset="-127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0" y="3091240"/>
              <a:ext cx="45077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 smtClean="0">
                  <a:latin typeface="다음_SemiBold" pitchFamily="2" charset="-127"/>
                  <a:ea typeface="다음_SemiBold" pitchFamily="2" charset="-127"/>
                </a:rPr>
                <a:t>02</a:t>
              </a:r>
              <a:endParaRPr lang="ko-KR" altLang="en-US" dirty="0">
                <a:latin typeface="다음_SemiBold" pitchFamily="2" charset="-127"/>
                <a:ea typeface="다음_SemiBold" pitchFamily="2" charset="-127"/>
              </a:endParaRPr>
            </a:p>
          </p:txBody>
        </p:sp>
      </p:grpSp>
      <p:pic>
        <p:nvPicPr>
          <p:cNvPr id="8" name="Picture 2" descr="C:\Users\Cho\Desktop\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1687" y="2167279"/>
            <a:ext cx="5644759" cy="4692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9405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6EB">
            <a:alpha val="22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Box 78"/>
          <p:cNvSpPr txBox="1"/>
          <p:nvPr/>
        </p:nvSpPr>
        <p:spPr>
          <a:xfrm>
            <a:off x="3582317" y="2768964"/>
            <a:ext cx="1152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600" dirty="0" smtClean="0">
              <a:ln>
                <a:solidFill>
                  <a:schemeClr val="tx1">
                    <a:lumMod val="95000"/>
                    <a:lumOff val="5000"/>
                    <a:alpha val="0"/>
                  </a:schemeClr>
                </a:solidFill>
              </a:ln>
              <a:solidFill>
                <a:srgbClr val="00B05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80" name="Picture 2" descr="D:\HYU\3학년 2학기\미디어와 창의성 개발\기말\noun_2106.pn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CrisscrossEtch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469976">
            <a:off x="3050698" y="2895662"/>
            <a:ext cx="333557" cy="444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" name="TextBox 80"/>
          <p:cNvSpPr txBox="1"/>
          <p:nvPr/>
        </p:nvSpPr>
        <p:spPr>
          <a:xfrm>
            <a:off x="2340869" y="3102201"/>
            <a:ext cx="43913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다음_SemiBold" pitchFamily="2" charset="-127"/>
                <a:ea typeface="다음_SemiBold" pitchFamily="2" charset="-127"/>
              </a:rPr>
              <a:t>03 </a:t>
            </a:r>
            <a:r>
              <a:rPr lang="ko-KR" altLang="en-US" sz="4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다음_SemiBold" pitchFamily="2" charset="-127"/>
                <a:ea typeface="다음_SemiBold" pitchFamily="2" charset="-127"/>
              </a:rPr>
              <a:t>실행</a:t>
            </a:r>
            <a:endParaRPr lang="en-US" altLang="ko-KR" sz="4000" dirty="0" smtClean="0">
              <a:ln>
                <a:solidFill>
                  <a:schemeClr val="bg1">
                    <a:alpha val="0"/>
                  </a:schemeClr>
                </a:solidFill>
              </a:ln>
              <a:latin typeface="다음_SemiBold" pitchFamily="2" charset="-127"/>
              <a:ea typeface="다음_SemiBold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00048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6EB">
            <a:alpha val="22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직사각형 47">
            <a:hlinkClick r:id="rId3" action="ppaction://hlinkfile"/>
          </p:cNvPr>
          <p:cNvSpPr/>
          <p:nvPr/>
        </p:nvSpPr>
        <p:spPr>
          <a:xfrm>
            <a:off x="1475655" y="1287205"/>
            <a:ext cx="7416825" cy="5166925"/>
          </a:xfrm>
          <a:prstGeom prst="rect">
            <a:avLst/>
          </a:prstGeom>
          <a:solidFill>
            <a:srgbClr val="FFFF00">
              <a:alpha val="1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23528" y="412495"/>
            <a:ext cx="86911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>
                <a:ln>
                  <a:solidFill>
                    <a:schemeClr val="tx1">
                      <a:lumMod val="95000"/>
                      <a:lumOff val="5000"/>
                      <a:alpha val="0"/>
                    </a:schemeClr>
                  </a:solidFill>
                </a:ln>
                <a:latin typeface="다음_SemiBold" panose="02000700060000000000" pitchFamily="2" charset="-127"/>
                <a:ea typeface="다음_SemiBold" panose="02000700060000000000" pitchFamily="2" charset="-127"/>
              </a:rPr>
              <a:t>결과 분석</a:t>
            </a:r>
            <a:endParaRPr lang="en-US" altLang="ko-KR" sz="3600" dirty="0" smtClean="0">
              <a:ln>
                <a:solidFill>
                  <a:schemeClr val="tx1">
                    <a:lumMod val="95000"/>
                    <a:lumOff val="5000"/>
                    <a:alpha val="0"/>
                  </a:schemeClr>
                </a:solidFill>
              </a:ln>
              <a:latin typeface="다음_SemiBold" panose="02000700060000000000" pitchFamily="2" charset="-127"/>
              <a:ea typeface="다음_SemiBold" panose="02000700060000000000" pitchFamily="2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668344" y="18587"/>
            <a:ext cx="16598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 smtClean="0">
                <a:ln>
                  <a:solidFill>
                    <a:schemeClr val="tx1">
                      <a:lumMod val="95000"/>
                      <a:lumOff val="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다음_SemiBold" pitchFamily="2" charset="-127"/>
                <a:ea typeface="다음_SemiBold" pitchFamily="2" charset="-127"/>
              </a:rPr>
              <a:t>10</a:t>
            </a:r>
            <a:r>
              <a:rPr lang="ko-KR" altLang="en-US" sz="900" dirty="0" smtClean="0">
                <a:ln>
                  <a:solidFill>
                    <a:schemeClr val="tx1">
                      <a:lumMod val="95000"/>
                      <a:lumOff val="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다음_SemiBold" pitchFamily="2" charset="-127"/>
                <a:ea typeface="다음_SemiBold" pitchFamily="2" charset="-127"/>
              </a:rPr>
              <a:t>만원 창업 프로젝트</a:t>
            </a:r>
            <a:endParaRPr lang="en-US" altLang="ko-KR" sz="900" dirty="0" smtClean="0">
              <a:ln>
                <a:solidFill>
                  <a:schemeClr val="tx1">
                    <a:lumMod val="95000"/>
                    <a:lumOff val="5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다음_SemiBold" pitchFamily="2" charset="-127"/>
              <a:ea typeface="다음_SemiBold" pitchFamily="2" charset="-127"/>
            </a:endParaRPr>
          </a:p>
        </p:txBody>
      </p:sp>
      <p:pic>
        <p:nvPicPr>
          <p:cNvPr id="1026" name="Picture 2" descr="D:\HYU\3학년 2학기\미디어와 창의성 개발\기말\noun_2106.png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CrisscrossEtch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469976">
            <a:off x="38884" y="209036"/>
            <a:ext cx="333557" cy="444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그룹 64"/>
          <p:cNvGrpSpPr/>
          <p:nvPr/>
        </p:nvGrpSpPr>
        <p:grpSpPr>
          <a:xfrm>
            <a:off x="1619672" y="1431075"/>
            <a:ext cx="2550919" cy="630567"/>
            <a:chOff x="1619672" y="1431075"/>
            <a:chExt cx="2550919" cy="630567"/>
          </a:xfrm>
        </p:grpSpPr>
        <p:sp>
          <p:nvSpPr>
            <p:cNvPr id="25" name="직사각형 24"/>
            <p:cNvSpPr/>
            <p:nvPr/>
          </p:nvSpPr>
          <p:spPr>
            <a:xfrm>
              <a:off x="1706828" y="1431075"/>
              <a:ext cx="2361116" cy="630567"/>
            </a:xfrm>
            <a:prstGeom prst="rect">
              <a:avLst/>
            </a:prstGeom>
            <a:solidFill>
              <a:srgbClr val="FEDCBA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619672" y="1527969"/>
              <a:ext cx="25509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다음_SemiBold" pitchFamily="2" charset="-127"/>
                  <a:ea typeface="다음_SemiBold" pitchFamily="2" charset="-127"/>
                </a:rPr>
                <a:t>시연 영상</a:t>
              </a:r>
              <a:endPara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다음_SemiBold" pitchFamily="2" charset="-127"/>
                <a:ea typeface="다음_SemiBold" pitchFamily="2" charset="-127"/>
              </a:endParaRPr>
            </a:p>
          </p:txBody>
        </p:sp>
      </p:grpSp>
      <p:grpSp>
        <p:nvGrpSpPr>
          <p:cNvPr id="39" name="그룹 48"/>
          <p:cNvGrpSpPr/>
          <p:nvPr/>
        </p:nvGrpSpPr>
        <p:grpSpPr>
          <a:xfrm>
            <a:off x="791" y="1290574"/>
            <a:ext cx="1248331" cy="3132121"/>
            <a:chOff x="-15907" y="331469"/>
            <a:chExt cx="1114145" cy="278291"/>
          </a:xfrm>
        </p:grpSpPr>
        <p:sp>
          <p:nvSpPr>
            <p:cNvPr id="40" name="모서리가 둥근 직사각형 39"/>
            <p:cNvSpPr/>
            <p:nvPr/>
          </p:nvSpPr>
          <p:spPr>
            <a:xfrm>
              <a:off x="704173" y="331469"/>
              <a:ext cx="394065" cy="278291"/>
            </a:xfrm>
            <a:prstGeom prst="roundRect">
              <a:avLst/>
            </a:prstGeom>
            <a:solidFill>
              <a:srgbClr val="FEDC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latin typeface="다음_SemiBold" pitchFamily="2" charset="-127"/>
                <a:ea typeface="다음_SemiBold" pitchFamily="2" charset="-127"/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-15907" y="331469"/>
              <a:ext cx="917112" cy="278291"/>
            </a:xfrm>
            <a:prstGeom prst="rect">
              <a:avLst/>
            </a:prstGeom>
            <a:solidFill>
              <a:srgbClr val="FEDC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latin typeface="다음_SemiBold" pitchFamily="2" charset="-127"/>
                <a:ea typeface="다음_SemiBold" pitchFamily="2" charset="-127"/>
              </a:endParaRPr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379403" y="2709714"/>
            <a:ext cx="8517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다음_SemiBold" pitchFamily="2" charset="-127"/>
                <a:ea typeface="다음_SemiBold" pitchFamily="2" charset="-127"/>
              </a:rPr>
              <a:t>구성</a:t>
            </a:r>
            <a:endParaRPr lang="en-US" altLang="ko-KR" sz="2000" dirty="0" smtClean="0">
              <a:ln>
                <a:solidFill>
                  <a:schemeClr val="bg1">
                    <a:alpha val="0"/>
                  </a:schemeClr>
                </a:solidFill>
              </a:ln>
              <a:latin typeface="다음_SemiBold" pitchFamily="2" charset="-127"/>
              <a:ea typeface="다음_SemiBold" pitchFamily="2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46671" y="3666838"/>
            <a:ext cx="7844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다음_SemiBold" pitchFamily="2" charset="-127"/>
                <a:ea typeface="다음_SemiBold" pitchFamily="2" charset="-127"/>
              </a:rPr>
              <a:t>실행</a:t>
            </a:r>
            <a:endParaRPr lang="en-US" altLang="ko-KR" sz="2000" dirty="0" smtClean="0">
              <a:ln>
                <a:solidFill>
                  <a:schemeClr val="bg1">
                    <a:alpha val="0"/>
                  </a:schemeClr>
                </a:solidFill>
              </a:ln>
              <a:latin typeface="다음_SemiBold" pitchFamily="2" charset="-127"/>
              <a:ea typeface="다음_SemiBold" pitchFamily="2" charset="-127"/>
            </a:endParaRPr>
          </a:p>
        </p:txBody>
      </p:sp>
      <p:grpSp>
        <p:nvGrpSpPr>
          <p:cNvPr id="44" name="그룹 51"/>
          <p:cNvGrpSpPr/>
          <p:nvPr/>
        </p:nvGrpSpPr>
        <p:grpSpPr>
          <a:xfrm>
            <a:off x="0" y="3717826"/>
            <a:ext cx="484757" cy="462546"/>
            <a:chOff x="10364" y="453994"/>
            <a:chExt cx="604380" cy="261611"/>
          </a:xfrm>
        </p:grpSpPr>
        <p:sp>
          <p:nvSpPr>
            <p:cNvPr id="45" name="직사각형 44"/>
            <p:cNvSpPr/>
            <p:nvPr/>
          </p:nvSpPr>
          <p:spPr>
            <a:xfrm>
              <a:off x="10364" y="453994"/>
              <a:ext cx="483451" cy="261611"/>
            </a:xfrm>
            <a:prstGeom prst="rect">
              <a:avLst/>
            </a:prstGeom>
            <a:solidFill>
              <a:srgbClr val="B6D8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모서리가 둥근 직사각형 45"/>
            <p:cNvSpPr/>
            <p:nvPr/>
          </p:nvSpPr>
          <p:spPr>
            <a:xfrm>
              <a:off x="464623" y="453994"/>
              <a:ext cx="150121" cy="261611"/>
            </a:xfrm>
            <a:prstGeom prst="roundRect">
              <a:avLst/>
            </a:prstGeom>
            <a:solidFill>
              <a:srgbClr val="B6D8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525741" y="1612308"/>
            <a:ext cx="6952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다음_SemiBold" pitchFamily="2" charset="-127"/>
                <a:ea typeface="다음_SemiBold" pitchFamily="2" charset="-127"/>
              </a:rPr>
              <a:t>주제</a:t>
            </a:r>
            <a:endParaRPr lang="en-US" altLang="ko-KR" sz="2000" dirty="0" smtClean="0">
              <a:ln>
                <a:solidFill>
                  <a:schemeClr val="bg1">
                    <a:alpha val="0"/>
                  </a:schemeClr>
                </a:solidFill>
              </a:ln>
              <a:latin typeface="다음_SemiBold" pitchFamily="2" charset="-127"/>
              <a:ea typeface="다음_SemiBold" pitchFamily="2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6767" y="1575387"/>
            <a:ext cx="4507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latin typeface="다음_SemiBold" pitchFamily="2" charset="-127"/>
                <a:ea typeface="다음_SemiBold" pitchFamily="2" charset="-127"/>
              </a:rPr>
              <a:t>01</a:t>
            </a:r>
            <a:endParaRPr lang="ko-KR" altLang="en-US" sz="2400" dirty="0">
              <a:latin typeface="다음_SemiBold" pitchFamily="2" charset="-127"/>
              <a:ea typeface="다음_SemiBold" pitchFamily="2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0" y="2731200"/>
            <a:ext cx="4507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latin typeface="다음_SemiBold" pitchFamily="2" charset="-127"/>
                <a:ea typeface="다음_SemiBold" pitchFamily="2" charset="-127"/>
              </a:rPr>
              <a:t>02</a:t>
            </a:r>
            <a:endParaRPr lang="ko-KR" altLang="en-US" dirty="0">
              <a:latin typeface="다음_SemiBold" pitchFamily="2" charset="-127"/>
              <a:ea typeface="다음_SemiBold" pitchFamily="2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0" y="3760332"/>
            <a:ext cx="4507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latin typeface="다음_SemiBold" pitchFamily="2" charset="-127"/>
                <a:ea typeface="다음_SemiBold" pitchFamily="2" charset="-127"/>
              </a:rPr>
              <a:t>03</a:t>
            </a:r>
            <a:endParaRPr lang="ko-KR" altLang="en-US" dirty="0">
              <a:latin typeface="다음_SemiBold" pitchFamily="2" charset="-127"/>
              <a:ea typeface="다음_SemiBold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29405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861</TotalTime>
  <Words>104</Words>
  <Application>Microsoft Office PowerPoint</Application>
  <PresentationFormat>사용자 지정</PresentationFormat>
  <Paragraphs>66</Paragraphs>
  <Slides>10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굴림</vt:lpstr>
      <vt:lpstr>Arial</vt:lpstr>
      <vt:lpstr>배달의민족 주아</vt:lpstr>
      <vt:lpstr>맑은 고딕</vt:lpstr>
      <vt:lpstr>다음_SemiBold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이예은</dc:creator>
  <cp:lastModifiedBy>Cho</cp:lastModifiedBy>
  <cp:revision>79</cp:revision>
  <dcterms:created xsi:type="dcterms:W3CDTF">2014-12-05T06:01:07Z</dcterms:created>
  <dcterms:modified xsi:type="dcterms:W3CDTF">2015-06-18T18:16:55Z</dcterms:modified>
</cp:coreProperties>
</file>