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7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gnaceMaes/MaterialSkin" TargetMode="External"/><Relationship Id="rId2" Type="http://schemas.openxmlformats.org/officeDocument/2006/relationships/hyperlink" Target="https://youtu.be/kR5EQXEtoR0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Herramientas de programación </a:t>
            </a:r>
            <a:r>
              <a:rPr lang="es-ES" dirty="0" smtClean="0"/>
              <a:t>III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659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Visual </a:t>
            </a:r>
            <a:r>
              <a:rPr lang="es-ES" dirty="0" smtClean="0"/>
              <a:t>Studio permite </a:t>
            </a:r>
            <a:r>
              <a:rPr lang="es-ES" dirty="0"/>
              <a:t>crear aplicaciones empleando una interfaz de múltiples documentos (</a:t>
            </a:r>
            <a:r>
              <a:rPr lang="es-ES" b="1" dirty="0"/>
              <a:t>MDI - </a:t>
            </a:r>
            <a:r>
              <a:rPr lang="es-ES" b="1" i="1" dirty="0" err="1"/>
              <a:t>Multiple</a:t>
            </a:r>
            <a:r>
              <a:rPr lang="es-ES" b="1" i="1" dirty="0"/>
              <a:t> </a:t>
            </a:r>
            <a:r>
              <a:rPr lang="es-ES" b="1" i="1" dirty="0" err="1"/>
              <a:t>Document</a:t>
            </a:r>
            <a:r>
              <a:rPr lang="es-ES" b="1" i="1" dirty="0"/>
              <a:t> Interface</a:t>
            </a:r>
            <a:r>
              <a:rPr lang="es-ES" dirty="0"/>
              <a:t>), o dicho en términos de Visual Basic, múltiples formularios. En una aplicación MDI, se pueden abrir varias ventanas hijas (</a:t>
            </a:r>
            <a:r>
              <a:rPr lang="en-US" b="1" dirty="0"/>
              <a:t>MDI Child</a:t>
            </a:r>
            <a:r>
              <a:rPr lang="es-ES" dirty="0"/>
              <a:t>). </a:t>
            </a:r>
          </a:p>
          <a:p>
            <a:r>
              <a:rPr lang="es-ES" dirty="0"/>
              <a:t>En una aplicación MDI pueden haber varias ventanas hijas, pero solo una ventana padre por aplicación.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56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formulario padre actúa como contenedor de los formulario hijo. </a:t>
            </a:r>
          </a:p>
          <a:p>
            <a:r>
              <a:rPr lang="es-ES" dirty="0"/>
              <a:t>Para que un formulario sea un formulario padre, se deberá cambiar su propiedad </a:t>
            </a:r>
            <a:r>
              <a:rPr lang="es-ES" b="1" dirty="0" err="1"/>
              <a:t>IsMdiContainer</a:t>
            </a:r>
            <a:r>
              <a:rPr lang="es-ES" b="1" dirty="0"/>
              <a:t> </a:t>
            </a:r>
            <a:r>
              <a:rPr lang="es-ES" dirty="0"/>
              <a:t>y establecerla a </a:t>
            </a:r>
            <a:r>
              <a:rPr lang="es-ES" i="1" dirty="0"/>
              <a:t>True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 recomienda modificar adicionalmente la propiedad </a:t>
            </a:r>
            <a:r>
              <a:rPr lang="es-ES" b="1" dirty="0" err="1"/>
              <a:t>WindowState</a:t>
            </a:r>
            <a:r>
              <a:rPr lang="es-ES" dirty="0" err="1"/>
              <a:t>y</a:t>
            </a:r>
            <a:r>
              <a:rPr lang="es-ES" dirty="0"/>
              <a:t> establecerla a </a:t>
            </a:r>
            <a:r>
              <a:rPr lang="es-ES" i="1" dirty="0" err="1"/>
              <a:t>Maximized</a:t>
            </a:r>
            <a:endParaRPr lang="es-ES" i="1" dirty="0"/>
          </a:p>
          <a:p>
            <a:r>
              <a:rPr lang="es-ES" dirty="0"/>
              <a:t>Los formularios </a:t>
            </a:r>
            <a:r>
              <a:rPr lang="es-ES" dirty="0" smtClean="0"/>
              <a:t>deben ser registrados como hijos y se </a:t>
            </a:r>
            <a:r>
              <a:rPr lang="es-ES" dirty="0"/>
              <a:t>pueden abrir y cerrar desde los métodos </a:t>
            </a:r>
            <a:r>
              <a:rPr lang="es-ES" b="1" dirty="0" smtClean="0"/>
              <a:t>Show</a:t>
            </a:r>
            <a:r>
              <a:rPr lang="es-ES" b="1" dirty="0"/>
              <a:t>()</a:t>
            </a:r>
            <a:r>
              <a:rPr lang="es-ES" dirty="0"/>
              <a:t> y </a:t>
            </a:r>
            <a:r>
              <a:rPr lang="es-ES" dirty="0" err="1" smtClean="0"/>
              <a:t>C</a:t>
            </a:r>
            <a:r>
              <a:rPr lang="es-ES" b="1" dirty="0" err="1" smtClean="0"/>
              <a:t>lose</a:t>
            </a:r>
            <a:r>
              <a:rPr lang="es-ES" b="1" dirty="0" smtClean="0"/>
              <a:t>() o </a:t>
            </a:r>
            <a:r>
              <a:rPr lang="es-ES" b="1" dirty="0" err="1" smtClean="0"/>
              <a:t>Dispose</a:t>
            </a:r>
            <a:r>
              <a:rPr lang="es-ES" b="1" dirty="0" smtClean="0"/>
              <a:t>().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078" y="5632383"/>
            <a:ext cx="2267266" cy="952633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18" y="5626055"/>
            <a:ext cx="1924319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menús permiten organizar comandos o ventanas (formularios) de una forma lógica y sencilla de encontrar. Con el editor de menús, es posible crear y editar menús trabajando directamente con una barra de menús.</a:t>
            </a:r>
          </a:p>
          <a:p>
            <a:r>
              <a:rPr lang="es-ES" dirty="0"/>
              <a:t>El control que permite crear y editar menús es </a:t>
            </a:r>
            <a:r>
              <a:rPr lang="es-ES" b="1" dirty="0" err="1"/>
              <a:t>menuStrip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996" y="4203699"/>
            <a:ext cx="3483576" cy="256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51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menú, es posible activar métodos abreviados si se usa el símbolo &amp; en la propiedad </a:t>
            </a:r>
            <a:r>
              <a:rPr lang="es-ES" b="1" dirty="0"/>
              <a:t>Text.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72" y="3757451"/>
            <a:ext cx="2524477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formularios, contenedores, navegación</a:t>
            </a:r>
            <a:br>
              <a:rPr lang="es-ES" dirty="0"/>
            </a:br>
            <a:r>
              <a:rPr lang="es-ES" dirty="0"/>
              <a:t>por ventanas y controles.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Un formulario puede actuar como </a:t>
            </a:r>
            <a:r>
              <a:rPr lang="es-ES" b="1" dirty="0" smtClean="0"/>
              <a:t>ventana modal.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40" y="3563080"/>
            <a:ext cx="3886742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0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Diseño de formulario Moderno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10098090" cy="3541714"/>
          </a:xfrm>
        </p:spPr>
        <p:txBody>
          <a:bodyPr>
            <a:normAutofit/>
          </a:bodyPr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youtu.be/kR5EQXEtoR0</a:t>
            </a:r>
            <a:endParaRPr lang="es-ES" dirty="0" smtClean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</a:t>
            </a:r>
            <a:r>
              <a:rPr lang="es-ES" dirty="0" smtClean="0">
                <a:hlinkClick r:id="rId3"/>
              </a:rPr>
              <a:t>github.com/IgnaceMaes/MaterialSkin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821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43071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/>
              <a:t>Un cliente tiene un nombre y un número de cédula, el cual identifica la cuenta. Una cuenta, por su parte, está constituida por tres productos financieros básicos: (1) una cuenta de ahorros, (2) una cuenta corriente y (3) un certificado de depósito a término (CDT).</a:t>
            </a:r>
          </a:p>
          <a:p>
            <a:r>
              <a:rPr lang="es-ES" dirty="0"/>
              <a:t>Estos productos son independientes y tienen comportamientos particulares.</a:t>
            </a:r>
          </a:p>
          <a:p>
            <a:r>
              <a:rPr lang="es-ES" dirty="0"/>
              <a:t>El saldo total de la cuenta es la suma de lo que el cliente tiene en cada uno de dichos productos.</a:t>
            </a:r>
          </a:p>
          <a:p>
            <a:r>
              <a:rPr lang="es-ES" dirty="0"/>
              <a:t>En la cuenta corriente, el cliente puede depositar o retirar dinero. Su principal característica es que no recibe ningún interés por el dinero que se encuentre allí depositado.</a:t>
            </a:r>
          </a:p>
          <a:p>
            <a:r>
              <a:rPr lang="es-ES" dirty="0"/>
              <a:t>En la cuenta de ahorros, el cliente recibe un interés mensual del 0,6% sobre el saldo.</a:t>
            </a:r>
          </a:p>
          <a:p>
            <a:r>
              <a:rPr lang="es-ES" dirty="0"/>
              <a:t>Cuando el cliente abre un CDT, define la cantidad de dinero que quiere invertir y el banco asigna el interés mensual de 1.2%. A diferencia de la cuenta corriente o la cuenta de ahorros, en un CDT no se puede consignar ni retirar dinero. La única operación posible es cerrarlo, en cuyo caso, el dinero y sus intereses pasan a la cuenta corriente.</a:t>
            </a:r>
          </a:p>
          <a:p>
            <a:r>
              <a:rPr lang="es-ES" dirty="0"/>
              <a:t>Se quiere que el programa permita a una persona simular el manejo de sus productos bancarios, dándole las facilidades de: (1) hacer las operaciones necesarias sobre los productos que conforman la cuenta, y (2) avanzar mes por mes en el tiempo, para que el cliente pueda ver el resultado de sus movimientos bancarios y el rendimiento de sus inversiones.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00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Ejercicio de apropiación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Simulador Bancario: Se quiere crear un programa que </a:t>
            </a:r>
            <a:r>
              <a:rPr lang="es-ES" dirty="0" smtClean="0"/>
              <a:t>permite simular en un año el comportamiento de </a:t>
            </a:r>
            <a:r>
              <a:rPr lang="es-ES" dirty="0"/>
              <a:t>la cuenta bancaria de un cliente</a:t>
            </a:r>
            <a:r>
              <a:rPr lang="es-ES" dirty="0" smtClean="0"/>
              <a:t>. Las condiciones son:</a:t>
            </a:r>
            <a:endParaRPr lang="es-ES" dirty="0"/>
          </a:p>
          <a:p>
            <a:r>
              <a:rPr lang="es-ES" dirty="0" smtClean="0"/>
              <a:t>Ejemplo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s-ES" dirty="0" smtClean="0"/>
              <a:t>interfaz</a:t>
            </a:r>
            <a:r>
              <a:rPr lang="en-US" dirty="0" smtClean="0"/>
              <a:t>: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971" y="3454400"/>
            <a:ext cx="3726880" cy="313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18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388</TotalTime>
  <Words>587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Circuito</vt:lpstr>
      <vt:lpstr>Herramientas de programación III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formularios, contenedores, navegación por ventanas y controles.</vt:lpstr>
      <vt:lpstr>Diseño de formulario Moderno</vt:lpstr>
      <vt:lpstr>Ejercicio de apropiación</vt:lpstr>
      <vt:lpstr>Ejercicio de apropiación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Herramientas de programación III</dc:title>
  <dc:creator>niwdeyen</dc:creator>
  <cp:lastModifiedBy>niwdeyen</cp:lastModifiedBy>
  <cp:revision>19</cp:revision>
  <dcterms:created xsi:type="dcterms:W3CDTF">2020-02-04T11:58:41Z</dcterms:created>
  <dcterms:modified xsi:type="dcterms:W3CDTF">2020-06-23T18:42:47Z</dcterms:modified>
</cp:coreProperties>
</file>