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programación </a:t>
            </a:r>
            <a:r>
              <a:rPr lang="es-ES" dirty="0" smtClean="0"/>
              <a:t>III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5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módulo de Herramientas de programación III, el estudiante adquiere las competencias </a:t>
            </a:r>
            <a:r>
              <a:rPr lang="es-ES" dirty="0" smtClean="0"/>
              <a:t>para generar </a:t>
            </a:r>
            <a:r>
              <a:rPr lang="es-ES" dirty="0"/>
              <a:t>software de calidad empresarial, a través de la arquitectura cliente - servidor, tanto utilizando desarrollos para aplicaciones de escritorio como </a:t>
            </a:r>
            <a:r>
              <a:rPr lang="es-ES" dirty="0" smtClean="0"/>
              <a:t>aplicaciones orientadas </a:t>
            </a:r>
            <a:r>
              <a:rPr lang="es-ES" dirty="0"/>
              <a:t>a la </a:t>
            </a:r>
            <a:r>
              <a:rPr lang="es-ES" dirty="0" smtClean="0"/>
              <a:t>web.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6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Competencias a desarrollar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Construir </a:t>
            </a:r>
            <a:r>
              <a:rPr lang="es-ES" dirty="0"/>
              <a:t>soluciones informáticas de escritorio, aplicando metodologías de programación por capas con conexión a bases de datos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Desarrollar </a:t>
            </a:r>
            <a:r>
              <a:rPr lang="es-ES" dirty="0"/>
              <a:t>una aplicación web con interfaz gráfica y conexión a base de datos sustentado en el modelo de desarrollo por capas.</a:t>
            </a:r>
          </a:p>
        </p:txBody>
      </p:sp>
    </p:spTree>
    <p:extLst>
      <p:ext uri="{BB962C8B-B14F-4D97-AF65-F5344CB8AC3E}">
        <p14:creationId xmlns:p14="http://schemas.microsoft.com/office/powerpoint/2010/main" val="5005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780143"/>
            <a:ext cx="9905999" cy="3541714"/>
          </a:xfrm>
        </p:spPr>
        <p:txBody>
          <a:bodyPr/>
          <a:lstStyle/>
          <a:p>
            <a:r>
              <a:rPr lang="es-ES" dirty="0"/>
              <a:t>4 horas semanales de clase </a:t>
            </a:r>
            <a:r>
              <a:rPr lang="es-ES" dirty="0" smtClean="0"/>
              <a:t>presencial.</a:t>
            </a:r>
            <a:endParaRPr lang="es-ES" dirty="0"/>
          </a:p>
          <a:p>
            <a:r>
              <a:rPr lang="es-ES" dirty="0"/>
              <a:t>Trabajo </a:t>
            </a:r>
            <a:r>
              <a:rPr lang="es-ES" dirty="0" smtClean="0"/>
              <a:t>y estudio independiente.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1414" y="315326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Repositorio de código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141411" y="4284244"/>
            <a:ext cx="322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https://github.com/dwn84/HP3/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41413" y="446889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Aula de apoyo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41411" y="5624296"/>
            <a:ext cx="697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</a:t>
            </a:r>
            <a:r>
              <a:rPr lang="es-ES" dirty="0" smtClean="0"/>
              <a:t>digital.arrobamedellin.edu.co/campus/mainsite/login/index.php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458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 de trabajo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29947"/>
              </p:ext>
            </p:extLst>
          </p:nvPr>
        </p:nvGraphicFramePr>
        <p:xfrm>
          <a:off x="4795869" y="2097088"/>
          <a:ext cx="2597085" cy="3611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88"/>
                <a:gridCol w="339488"/>
                <a:gridCol w="1374928"/>
                <a:gridCol w="543181"/>
              </a:tblGrid>
              <a:tr h="8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Semana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Fecha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Temas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Actividad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</a:tr>
              <a:tr h="82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23-jun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500" u="none" strike="noStrike">
                          <a:effectLst/>
                        </a:rPr>
                        <a:t>Conocimiento y aplicación de la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documentación oficial de la plataforma de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desarrollo.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Estándares para denominación,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nomenclatura o nombramiento de código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aplicados en el desarrollo de software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acorde a las normas internacionales.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Diseño gráfico de aplicaciones de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escritorios aplicado en la implementación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de formularios, contenedores, navegación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por ventanas y controles.</a:t>
                      </a:r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u="none" strike="noStrike">
                          <a:effectLst/>
                        </a:rPr>
                        <a:t>Taller 1. 19%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Teórico - Práctico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5% - 14%</a:t>
                      </a:r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</a:tr>
              <a:tr h="1124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30-jun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500" u="none" strike="noStrike">
                          <a:effectLst/>
                        </a:rPr>
                        <a:t>Fundamentos teóricos en el diseño,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desarrollo e implementación de la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arquitectura por capas: cliente - servidor, 3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capas y multicapas.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/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/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Técnicas, procedimientos y tecnologías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que se aplican para el almacenamiento,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extracción o modificación de datos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almacenados en una base de datos.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/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Manejo de controles propios de la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herramienta de programación para gestión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de información en bases de datos.</a:t>
                      </a:r>
                      <a:br>
                        <a:rPr lang="es-ES" sz="500" u="none" strike="noStrike">
                          <a:effectLst/>
                        </a:rPr>
                      </a:br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u="none" strike="noStrike">
                          <a:effectLst/>
                        </a:rPr>
                        <a:t>Taller 2. 19%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Teórico - Práctico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5% - 14%</a:t>
                      </a:r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</a:tr>
              <a:tr h="75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07-jul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500" u="none" strike="noStrike">
                          <a:effectLst/>
                        </a:rPr>
                        <a:t>Conceptos teóricos de desarrollo de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aplicaciones orientadas a la web.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Fundamentos de lenguaje de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marcado, hojas de estilo y javascript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para crear páginas web.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/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Conceptos de Diseño gráfico y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experiencia de usuario en aplicaciones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web.</a:t>
                      </a:r>
                      <a:br>
                        <a:rPr lang="es-ES" sz="500" u="none" strike="noStrike">
                          <a:effectLst/>
                        </a:rPr>
                      </a:br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u="none" strike="noStrike">
                          <a:effectLst/>
                        </a:rPr>
                        <a:t>Taller 3. 19%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Teórico - Práctico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5% - 14%</a:t>
                      </a:r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</a:tr>
              <a:tr h="452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14-jul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500" u="none" strike="noStrike">
                          <a:effectLst/>
                        </a:rPr>
                        <a:t>Patrón de diseño. Modelo vista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controlador (MVC).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/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Creación y consumo de servicios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web. REST/SOAP</a:t>
                      </a:r>
                      <a:br>
                        <a:rPr lang="es-ES" sz="500" u="none" strike="noStrike">
                          <a:effectLst/>
                        </a:rPr>
                      </a:br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u="none" strike="noStrike">
                          <a:effectLst/>
                        </a:rPr>
                        <a:t>Taller 4. 18%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Teórico - Práctico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8% - 10%</a:t>
                      </a:r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</a:tr>
              <a:tr h="789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21-jul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ES" sz="500" u="none" strike="noStrike">
                          <a:effectLst/>
                        </a:rPr>
                        <a:t>Requerimientos técnicos para la distribución del software referentes a la plataforma utilizada.</a:t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/>
                      </a:r>
                      <a:br>
                        <a:rPr lang="es-ES" sz="500" u="none" strike="noStrike">
                          <a:effectLst/>
                        </a:rPr>
                      </a:br>
                      <a:r>
                        <a:rPr lang="es-ES" sz="500" u="none" strike="noStrike">
                          <a:effectLst/>
                        </a:rPr>
                        <a:t>Proyecto final</a:t>
                      </a:r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Proyecto Final. 20%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</a:tr>
              <a:tr h="22406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</a:rPr>
                        <a:t>Sustentación</a:t>
                      </a:r>
                      <a:r>
                        <a:rPr lang="en-US" sz="500" u="none" strike="noStrike" dirty="0">
                          <a:effectLst/>
                        </a:rPr>
                        <a:t>. 5%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4" marR="4244" marT="424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7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133</TotalTime>
  <Words>200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Circuito</vt:lpstr>
      <vt:lpstr>Herramientas de programación III</vt:lpstr>
      <vt:lpstr>Introducción</vt:lpstr>
      <vt:lpstr>Competencias a desarrollar</vt:lpstr>
      <vt:lpstr>Metodología</vt:lpstr>
      <vt:lpstr>Cronograma de trabajo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programación III</dc:title>
  <dc:creator>niwdeyen</dc:creator>
  <cp:lastModifiedBy>niwdeyen</cp:lastModifiedBy>
  <cp:revision>9</cp:revision>
  <dcterms:created xsi:type="dcterms:W3CDTF">2020-02-04T11:58:41Z</dcterms:created>
  <dcterms:modified xsi:type="dcterms:W3CDTF">2020-06-23T18:42:43Z</dcterms:modified>
</cp:coreProperties>
</file>