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63" r:id="rId5"/>
    <p:sldId id="264" r:id="rId6"/>
    <p:sldId id="265" r:id="rId7"/>
    <p:sldId id="259" r:id="rId8"/>
    <p:sldId id="260" r:id="rId9"/>
    <p:sldId id="261"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6764" autoAdjust="0"/>
  </p:normalViewPr>
  <p:slideViewPr>
    <p:cSldViewPr snapToGrid="0">
      <p:cViewPr varScale="1">
        <p:scale>
          <a:sx n="56" d="100"/>
          <a:sy n="56"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7EF05-FE3D-4EB2-8F26-C787BA5AB45E}" type="datetimeFigureOut">
              <a:rPr lang="es-ES" smtClean="0"/>
              <a:t>24/04/2020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1B568-5B6F-4D03-9C15-0D88F1585837}" type="slidenum">
              <a:rPr lang="es-ES" smtClean="0"/>
              <a:t>‹Nº›</a:t>
            </a:fld>
            <a:endParaRPr lang="es-ES"/>
          </a:p>
        </p:txBody>
      </p:sp>
    </p:spTree>
    <p:extLst>
      <p:ext uri="{BB962C8B-B14F-4D97-AF65-F5344CB8AC3E}">
        <p14:creationId xmlns:p14="http://schemas.microsoft.com/office/powerpoint/2010/main" val="92297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dotnet/api/system.windows.forms.listbox?view=netframework-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I</a:t>
            </a:r>
          </a:p>
        </p:txBody>
      </p:sp>
    </p:spTree>
    <p:extLst>
      <p:ext uri="{BB962C8B-B14F-4D97-AF65-F5344CB8AC3E}">
        <p14:creationId xmlns:p14="http://schemas.microsoft.com/office/powerpoint/2010/main" val="2926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 reto 2</a:t>
            </a:r>
            <a:endParaRPr lang="es-ES" dirty="0"/>
          </a:p>
        </p:txBody>
      </p:sp>
      <p:pic>
        <p:nvPicPr>
          <p:cNvPr id="3" name="Imagen 2">
            <a:extLst>
              <a:ext uri="{FF2B5EF4-FFF2-40B4-BE49-F238E27FC236}">
                <a16:creationId xmlns:a16="http://schemas.microsoft.com/office/drawing/2014/main" id="{9A2CBB92-FD3D-4FDE-BD20-81856F429438}"/>
              </a:ext>
            </a:extLst>
          </p:cNvPr>
          <p:cNvPicPr>
            <a:picLocks noChangeAspect="1"/>
          </p:cNvPicPr>
          <p:nvPr/>
        </p:nvPicPr>
        <p:blipFill>
          <a:blip r:embed="rId2"/>
          <a:stretch>
            <a:fillRect/>
          </a:stretch>
        </p:blipFill>
        <p:spPr>
          <a:xfrm>
            <a:off x="2001812" y="2097088"/>
            <a:ext cx="8185200" cy="3877200"/>
          </a:xfrm>
          <a:prstGeom prst="rect">
            <a:avLst/>
          </a:prstGeom>
        </p:spPr>
      </p:pic>
    </p:spTree>
    <p:extLst>
      <p:ext uri="{BB962C8B-B14F-4D97-AF65-F5344CB8AC3E}">
        <p14:creationId xmlns:p14="http://schemas.microsoft.com/office/powerpoint/2010/main" val="247365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0F38A-332A-4C71-8EFB-B8CC749E363F}"/>
              </a:ext>
            </a:extLst>
          </p:cNvPr>
          <p:cNvSpPr>
            <a:spLocks noGrp="1"/>
          </p:cNvSpPr>
          <p:nvPr>
            <p:ph type="title"/>
          </p:nvPr>
        </p:nvSpPr>
        <p:spPr/>
        <p:txBody>
          <a:bodyPr/>
          <a:lstStyle/>
          <a:p>
            <a:r>
              <a:rPr lang="es-419" dirty="0"/>
              <a:t>Ejercicio 3</a:t>
            </a:r>
            <a:endParaRPr lang="es-ES" dirty="0"/>
          </a:p>
        </p:txBody>
      </p:sp>
      <p:sp>
        <p:nvSpPr>
          <p:cNvPr id="3" name="Marcador de contenido 2">
            <a:extLst>
              <a:ext uri="{FF2B5EF4-FFF2-40B4-BE49-F238E27FC236}">
                <a16:creationId xmlns:a16="http://schemas.microsoft.com/office/drawing/2014/main" id="{BC2771BB-E59C-4A54-AD9F-401483937049}"/>
              </a:ext>
            </a:extLst>
          </p:cNvPr>
          <p:cNvSpPr>
            <a:spLocks noGrp="1"/>
          </p:cNvSpPr>
          <p:nvPr>
            <p:ph idx="1"/>
          </p:nvPr>
        </p:nvSpPr>
        <p:spPr/>
        <p:txBody>
          <a:bodyPr/>
          <a:lstStyle/>
          <a:p>
            <a:r>
              <a:rPr lang="es-419" dirty="0"/>
              <a:t>Registrar múltiples productos a una factura.</a:t>
            </a:r>
            <a:endParaRPr lang="es-ES" dirty="0"/>
          </a:p>
        </p:txBody>
      </p:sp>
      <p:pic>
        <p:nvPicPr>
          <p:cNvPr id="5" name="Imagen 4">
            <a:extLst>
              <a:ext uri="{FF2B5EF4-FFF2-40B4-BE49-F238E27FC236}">
                <a16:creationId xmlns:a16="http://schemas.microsoft.com/office/drawing/2014/main" id="{A579970D-086F-46D4-96A3-D0B11AE2FD73}"/>
              </a:ext>
            </a:extLst>
          </p:cNvPr>
          <p:cNvPicPr>
            <a:picLocks noChangeAspect="1"/>
          </p:cNvPicPr>
          <p:nvPr/>
        </p:nvPicPr>
        <p:blipFill>
          <a:blip r:embed="rId2"/>
          <a:stretch>
            <a:fillRect/>
          </a:stretch>
        </p:blipFill>
        <p:spPr>
          <a:xfrm>
            <a:off x="2478775" y="2991933"/>
            <a:ext cx="7231272" cy="3572678"/>
          </a:xfrm>
          <a:prstGeom prst="rect">
            <a:avLst/>
          </a:prstGeom>
        </p:spPr>
      </p:pic>
    </p:spTree>
    <p:extLst>
      <p:ext uri="{BB962C8B-B14F-4D97-AF65-F5344CB8AC3E}">
        <p14:creationId xmlns:p14="http://schemas.microsoft.com/office/powerpoint/2010/main" val="119085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07428CD-4086-47F9-88E2-A43189CE6DBF}"/>
              </a:ext>
            </a:extLst>
          </p:cNvPr>
          <p:cNvSpPr>
            <a:spLocks noGrp="1"/>
          </p:cNvSpPr>
          <p:nvPr>
            <p:ph type="title"/>
          </p:nvPr>
        </p:nvSpPr>
        <p:spPr/>
        <p:txBody>
          <a:bodyPr/>
          <a:lstStyle/>
          <a:p>
            <a:r>
              <a:rPr lang="es-419" dirty="0"/>
              <a:t>Diseño de interfaz gráfica</a:t>
            </a:r>
            <a:endParaRPr lang="es-ES" dirty="0"/>
          </a:p>
        </p:txBody>
      </p:sp>
      <p:sp>
        <p:nvSpPr>
          <p:cNvPr id="7" name="Marcador de texto 6">
            <a:extLst>
              <a:ext uri="{FF2B5EF4-FFF2-40B4-BE49-F238E27FC236}">
                <a16:creationId xmlns:a16="http://schemas.microsoft.com/office/drawing/2014/main" id="{0BB135F9-1311-442E-A3F9-90988B2BD3C6}"/>
              </a:ext>
            </a:extLst>
          </p:cNvPr>
          <p:cNvSpPr>
            <a:spLocks noGrp="1"/>
          </p:cNvSpPr>
          <p:nvPr>
            <p:ph type="body" idx="1"/>
          </p:nvPr>
        </p:nvSpPr>
        <p:spPr/>
        <p:txBody>
          <a:bodyPr/>
          <a:lstStyle/>
          <a:p>
            <a:r>
              <a:rPr lang="es-ES" dirty="0"/>
              <a:t>Programación controlada por eventos</a:t>
            </a:r>
          </a:p>
        </p:txBody>
      </p:sp>
    </p:spTree>
    <p:extLst>
      <p:ext uri="{BB962C8B-B14F-4D97-AF65-F5344CB8AC3E}">
        <p14:creationId xmlns:p14="http://schemas.microsoft.com/office/powerpoint/2010/main" val="2518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601A8-E932-4AD1-B085-79639BBB1891}"/>
              </a:ext>
            </a:extLst>
          </p:cNvPr>
          <p:cNvSpPr>
            <a:spLocks noGrp="1"/>
          </p:cNvSpPr>
          <p:nvPr>
            <p:ph type="title"/>
          </p:nvPr>
        </p:nvSpPr>
        <p:spPr/>
        <p:txBody>
          <a:bodyPr/>
          <a:lstStyle/>
          <a:p>
            <a:pPr algn="r"/>
            <a:r>
              <a:rPr lang="es-419" dirty="0"/>
              <a:t>Ejercicios propuestos</a:t>
            </a:r>
            <a:endParaRPr lang="es-ES" dirty="0"/>
          </a:p>
        </p:txBody>
      </p:sp>
      <p:sp>
        <p:nvSpPr>
          <p:cNvPr id="3" name="Marcador de texto 2">
            <a:extLst>
              <a:ext uri="{FF2B5EF4-FFF2-40B4-BE49-F238E27FC236}">
                <a16:creationId xmlns:a16="http://schemas.microsoft.com/office/drawing/2014/main" id="{0A6B74C3-F8D4-4167-96A1-BEA614CEC96A}"/>
              </a:ext>
            </a:extLst>
          </p:cNvPr>
          <p:cNvSpPr>
            <a:spLocks noGrp="1"/>
          </p:cNvSpPr>
          <p:nvPr>
            <p:ph type="body" idx="1"/>
          </p:nvPr>
        </p:nvSpPr>
        <p:spPr/>
        <p:txBody>
          <a:bodyPr/>
          <a:lstStyle/>
          <a:p>
            <a:pPr algn="r"/>
            <a:r>
              <a:rPr lang="es-419" dirty="0"/>
              <a:t>C#</a:t>
            </a:r>
            <a:endParaRPr lang="es-ES" dirty="0"/>
          </a:p>
        </p:txBody>
      </p:sp>
    </p:spTree>
    <p:extLst>
      <p:ext uri="{BB962C8B-B14F-4D97-AF65-F5344CB8AC3E}">
        <p14:creationId xmlns:p14="http://schemas.microsoft.com/office/powerpoint/2010/main" val="195157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2E858-B61D-453F-A4D5-01D5D28E0C44}"/>
              </a:ext>
            </a:extLst>
          </p:cNvPr>
          <p:cNvSpPr>
            <a:spLocks noGrp="1"/>
          </p:cNvSpPr>
          <p:nvPr>
            <p:ph type="title"/>
          </p:nvPr>
        </p:nvSpPr>
        <p:spPr/>
        <p:txBody>
          <a:bodyPr/>
          <a:lstStyle/>
          <a:p>
            <a:r>
              <a:rPr lang="es-419" dirty="0"/>
              <a:t>Ejercicio 1</a:t>
            </a:r>
            <a:endParaRPr lang="es-ES" dirty="0"/>
          </a:p>
        </p:txBody>
      </p:sp>
      <p:sp>
        <p:nvSpPr>
          <p:cNvPr id="3" name="Marcador de contenido 2">
            <a:extLst>
              <a:ext uri="{FF2B5EF4-FFF2-40B4-BE49-F238E27FC236}">
                <a16:creationId xmlns:a16="http://schemas.microsoft.com/office/drawing/2014/main" id="{48824103-2928-4431-8772-CCF275ADC6FF}"/>
              </a:ext>
            </a:extLst>
          </p:cNvPr>
          <p:cNvSpPr>
            <a:spLocks noGrp="1"/>
          </p:cNvSpPr>
          <p:nvPr>
            <p:ph idx="1"/>
          </p:nvPr>
        </p:nvSpPr>
        <p:spPr/>
        <p:txBody>
          <a:bodyPr/>
          <a:lstStyle/>
          <a:p>
            <a:r>
              <a:rPr lang="es-ES" dirty="0"/>
              <a:t>Almacenar en una lista valores enteros ingresados por el usuario. Posteriormente intercambie las posiciones de sus elementos, de tal forma que el primer elemento pase a ser el último y el último el primero, el segundo el penúltimo y así sucesivamente,  esto en una nueva lista.</a:t>
            </a:r>
          </a:p>
        </p:txBody>
      </p:sp>
      <p:sp>
        <p:nvSpPr>
          <p:cNvPr id="4" name="Rectángulo 3">
            <a:extLst>
              <a:ext uri="{FF2B5EF4-FFF2-40B4-BE49-F238E27FC236}">
                <a16:creationId xmlns:a16="http://schemas.microsoft.com/office/drawing/2014/main" id="{5823E128-D710-4113-9919-DC4CC156FF03}"/>
              </a:ext>
            </a:extLst>
          </p:cNvPr>
          <p:cNvSpPr/>
          <p:nvPr/>
        </p:nvSpPr>
        <p:spPr>
          <a:xfrm>
            <a:off x="2840966" y="6488668"/>
            <a:ext cx="10167668" cy="369332"/>
          </a:xfrm>
          <a:prstGeom prst="rect">
            <a:avLst/>
          </a:prstGeom>
        </p:spPr>
        <p:txBody>
          <a:bodyPr wrap="square">
            <a:spAutoFit/>
          </a:bodyPr>
          <a:lstStyle/>
          <a:p>
            <a:r>
              <a:rPr lang="es-ES" dirty="0">
                <a:hlinkClick r:id="rId2"/>
              </a:rPr>
              <a:t>https://docs.microsoft.com/en-us/dotnet/api/system.windows.forms.listbox?view=netframework-4.8</a:t>
            </a:r>
            <a:endParaRPr lang="es-ES" dirty="0"/>
          </a:p>
        </p:txBody>
      </p:sp>
    </p:spTree>
    <p:extLst>
      <p:ext uri="{BB962C8B-B14F-4D97-AF65-F5344CB8AC3E}">
        <p14:creationId xmlns:p14="http://schemas.microsoft.com/office/powerpoint/2010/main" val="345692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a:t>
            </a:r>
            <a:endParaRPr lang="es-ES" dirty="0"/>
          </a:p>
        </p:txBody>
      </p:sp>
      <p:pic>
        <p:nvPicPr>
          <p:cNvPr id="3" name="Imagen 2">
            <a:extLst>
              <a:ext uri="{FF2B5EF4-FFF2-40B4-BE49-F238E27FC236}">
                <a16:creationId xmlns:a16="http://schemas.microsoft.com/office/drawing/2014/main" id="{2D29F9A0-F445-46CF-BCF6-E4638C6B0FAA}"/>
              </a:ext>
            </a:extLst>
          </p:cNvPr>
          <p:cNvPicPr>
            <a:picLocks noChangeAspect="1"/>
          </p:cNvPicPr>
          <p:nvPr/>
        </p:nvPicPr>
        <p:blipFill>
          <a:blip r:embed="rId2"/>
          <a:stretch>
            <a:fillRect/>
          </a:stretch>
        </p:blipFill>
        <p:spPr>
          <a:xfrm>
            <a:off x="2818836" y="2097088"/>
            <a:ext cx="6554328" cy="3556330"/>
          </a:xfrm>
          <a:prstGeom prst="rect">
            <a:avLst/>
          </a:prstGeom>
        </p:spPr>
      </p:pic>
    </p:spTree>
    <p:extLst>
      <p:ext uri="{BB962C8B-B14F-4D97-AF65-F5344CB8AC3E}">
        <p14:creationId xmlns:p14="http://schemas.microsoft.com/office/powerpoint/2010/main" val="24862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904FA-8588-4CC8-BF9D-64C9F8146AA5}"/>
              </a:ext>
            </a:extLst>
          </p:cNvPr>
          <p:cNvSpPr>
            <a:spLocks noGrp="1"/>
          </p:cNvSpPr>
          <p:nvPr>
            <p:ph type="title"/>
          </p:nvPr>
        </p:nvSpPr>
        <p:spPr/>
        <p:txBody>
          <a:bodyPr/>
          <a:lstStyle/>
          <a:p>
            <a:r>
              <a:rPr lang="es-419" dirty="0"/>
              <a:t>Reto 1</a:t>
            </a:r>
            <a:endParaRPr lang="es-ES" dirty="0"/>
          </a:p>
        </p:txBody>
      </p:sp>
      <p:sp>
        <p:nvSpPr>
          <p:cNvPr id="3" name="Marcador de contenido 2">
            <a:extLst>
              <a:ext uri="{FF2B5EF4-FFF2-40B4-BE49-F238E27FC236}">
                <a16:creationId xmlns:a16="http://schemas.microsoft.com/office/drawing/2014/main" id="{5515242D-BD8C-465E-8E1A-5B34F74F1D9C}"/>
              </a:ext>
            </a:extLst>
          </p:cNvPr>
          <p:cNvSpPr>
            <a:spLocks noGrp="1"/>
          </p:cNvSpPr>
          <p:nvPr>
            <p:ph idx="1"/>
          </p:nvPr>
        </p:nvSpPr>
        <p:spPr/>
        <p:txBody>
          <a:bodyPr/>
          <a:lstStyle/>
          <a:p>
            <a:r>
              <a:rPr lang="es-419" dirty="0"/>
              <a:t>Validar si la lista de datos se comporta como un número capicúa.</a:t>
            </a:r>
            <a:endParaRPr lang="es-ES" dirty="0"/>
          </a:p>
        </p:txBody>
      </p:sp>
    </p:spTree>
    <p:extLst>
      <p:ext uri="{BB962C8B-B14F-4D97-AF65-F5344CB8AC3E}">
        <p14:creationId xmlns:p14="http://schemas.microsoft.com/office/powerpoint/2010/main" val="304764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54EBCA2-3F76-4C9A-B6AC-E05984DB49FC}"/>
              </a:ext>
            </a:extLst>
          </p:cNvPr>
          <p:cNvSpPr>
            <a:spLocks noGrp="1"/>
          </p:cNvSpPr>
          <p:nvPr>
            <p:ph type="title"/>
          </p:nvPr>
        </p:nvSpPr>
        <p:spPr/>
        <p:txBody>
          <a:bodyPr/>
          <a:lstStyle/>
          <a:p>
            <a:r>
              <a:rPr lang="es-419" dirty="0"/>
              <a:t>Ejercicio 2</a:t>
            </a:r>
            <a:endParaRPr lang="es-ES" dirty="0"/>
          </a:p>
        </p:txBody>
      </p:sp>
      <p:sp>
        <p:nvSpPr>
          <p:cNvPr id="5" name="Marcador de contenido 4">
            <a:extLst>
              <a:ext uri="{FF2B5EF4-FFF2-40B4-BE49-F238E27FC236}">
                <a16:creationId xmlns:a16="http://schemas.microsoft.com/office/drawing/2014/main" id="{A7FBF4BD-F05D-44B2-807A-AEFB1E50A0AD}"/>
              </a:ext>
            </a:extLst>
          </p:cNvPr>
          <p:cNvSpPr>
            <a:spLocks noGrp="1"/>
          </p:cNvSpPr>
          <p:nvPr>
            <p:ph idx="1"/>
          </p:nvPr>
        </p:nvSpPr>
        <p:spPr/>
        <p:txBody>
          <a:bodyPr>
            <a:normAutofit fontScale="92500" lnSpcReduction="10000"/>
          </a:bodyPr>
          <a:lstStyle/>
          <a:p>
            <a:r>
              <a:rPr lang="es-ES" dirty="0"/>
              <a:t>La empresa UXZ Ltda. requiere controlar la existencia de diferentes productos, los cuales se almacenan en un una lista A, mientras que los pedidos de los clientes de estos productos se almacenan en una lista B. Se requiere generar una tercera lista C con base en los anteriores datos que represente lo que se requiere comprar para mantener el stock de inventario, para esto se considera lo siguiente: </a:t>
            </a:r>
          </a:p>
          <a:p>
            <a:pPr lvl="1"/>
            <a:r>
              <a:rPr lang="es-ES" dirty="0"/>
              <a:t>si los valores correspondientes de las listas A y B son iguales se almacena este mismo valor</a:t>
            </a:r>
          </a:p>
          <a:p>
            <a:pPr lvl="1"/>
            <a:r>
              <a:rPr lang="es-ES" dirty="0"/>
              <a:t>si el valor de B es mayor que el de A se almacena el doble de la diferencia entre B y A</a:t>
            </a:r>
          </a:p>
          <a:p>
            <a:pPr lvl="1"/>
            <a:r>
              <a:rPr lang="es-ES" dirty="0"/>
              <a:t>si se da el caso de que A es mayor que B, se almacena B, que indica lo que se requiere comprar para mantener el stock de inventario. </a:t>
            </a:r>
          </a:p>
        </p:txBody>
      </p:sp>
    </p:spTree>
    <p:extLst>
      <p:ext uri="{BB962C8B-B14F-4D97-AF65-F5344CB8AC3E}">
        <p14:creationId xmlns:p14="http://schemas.microsoft.com/office/powerpoint/2010/main" val="165006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D9D7C-D7F9-438C-A338-803D149E27EA}"/>
              </a:ext>
            </a:extLst>
          </p:cNvPr>
          <p:cNvSpPr>
            <a:spLocks noGrp="1"/>
          </p:cNvSpPr>
          <p:nvPr>
            <p:ph type="title"/>
          </p:nvPr>
        </p:nvSpPr>
        <p:spPr/>
        <p:txBody>
          <a:bodyPr/>
          <a:lstStyle/>
          <a:p>
            <a:r>
              <a:rPr lang="es-419" dirty="0"/>
              <a:t>Diseño sugerido</a:t>
            </a:r>
            <a:endParaRPr lang="es-ES" dirty="0"/>
          </a:p>
        </p:txBody>
      </p:sp>
      <p:pic>
        <p:nvPicPr>
          <p:cNvPr id="4" name="Imagen 3">
            <a:extLst>
              <a:ext uri="{FF2B5EF4-FFF2-40B4-BE49-F238E27FC236}">
                <a16:creationId xmlns:a16="http://schemas.microsoft.com/office/drawing/2014/main" id="{EC3BF93A-0B96-4F41-B029-95A2437CDF7B}"/>
              </a:ext>
            </a:extLst>
          </p:cNvPr>
          <p:cNvPicPr>
            <a:picLocks noChangeAspect="1"/>
          </p:cNvPicPr>
          <p:nvPr/>
        </p:nvPicPr>
        <p:blipFill>
          <a:blip r:embed="rId2"/>
          <a:stretch>
            <a:fillRect/>
          </a:stretch>
        </p:blipFill>
        <p:spPr>
          <a:xfrm>
            <a:off x="1938254" y="2097088"/>
            <a:ext cx="8312315" cy="3878292"/>
          </a:xfrm>
          <a:prstGeom prst="rect">
            <a:avLst/>
          </a:prstGeom>
        </p:spPr>
      </p:pic>
    </p:spTree>
    <p:extLst>
      <p:ext uri="{BB962C8B-B14F-4D97-AF65-F5344CB8AC3E}">
        <p14:creationId xmlns:p14="http://schemas.microsoft.com/office/powerpoint/2010/main" val="229072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2904FA-8588-4CC8-BF9D-64C9F8146AA5}"/>
              </a:ext>
            </a:extLst>
          </p:cNvPr>
          <p:cNvSpPr>
            <a:spLocks noGrp="1"/>
          </p:cNvSpPr>
          <p:nvPr>
            <p:ph type="title"/>
          </p:nvPr>
        </p:nvSpPr>
        <p:spPr/>
        <p:txBody>
          <a:bodyPr/>
          <a:lstStyle/>
          <a:p>
            <a:r>
              <a:rPr lang="es-419" dirty="0"/>
              <a:t>Reto 2</a:t>
            </a:r>
            <a:endParaRPr lang="es-ES" dirty="0"/>
          </a:p>
        </p:txBody>
      </p:sp>
      <p:sp>
        <p:nvSpPr>
          <p:cNvPr id="3" name="Marcador de contenido 2">
            <a:extLst>
              <a:ext uri="{FF2B5EF4-FFF2-40B4-BE49-F238E27FC236}">
                <a16:creationId xmlns:a16="http://schemas.microsoft.com/office/drawing/2014/main" id="{5515242D-BD8C-465E-8E1A-5B34F74F1D9C}"/>
              </a:ext>
            </a:extLst>
          </p:cNvPr>
          <p:cNvSpPr>
            <a:spLocks noGrp="1"/>
          </p:cNvSpPr>
          <p:nvPr>
            <p:ph idx="1"/>
          </p:nvPr>
        </p:nvSpPr>
        <p:spPr/>
        <p:txBody>
          <a:bodyPr/>
          <a:lstStyle/>
          <a:p>
            <a:r>
              <a:rPr lang="es-419" dirty="0"/>
              <a:t>Mostrar la cantidad de productos</a:t>
            </a:r>
          </a:p>
          <a:p>
            <a:r>
              <a:rPr lang="es-419" dirty="0"/>
              <a:t>Mostrar la sumatoria total de productos pedidos y por comprar</a:t>
            </a:r>
          </a:p>
          <a:p>
            <a:r>
              <a:rPr lang="es-419" dirty="0"/>
              <a:t>Agregar un botón que elimine el producto seleccionado</a:t>
            </a:r>
            <a:endParaRPr lang="es-ES" dirty="0"/>
          </a:p>
        </p:txBody>
      </p:sp>
    </p:spTree>
    <p:extLst>
      <p:ext uri="{BB962C8B-B14F-4D97-AF65-F5344CB8AC3E}">
        <p14:creationId xmlns:p14="http://schemas.microsoft.com/office/powerpoint/2010/main" val="1755535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374</TotalTime>
  <Words>297</Words>
  <Application>Microsoft Office PowerPoint</Application>
  <PresentationFormat>Panorámica</PresentationFormat>
  <Paragraphs>24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Tw Cen MT</vt:lpstr>
      <vt:lpstr>Circuito</vt:lpstr>
      <vt:lpstr>Herramientas de programación I</vt:lpstr>
      <vt:lpstr>Diseño de interfaz gráfica</vt:lpstr>
      <vt:lpstr>Ejercicios propuestos</vt:lpstr>
      <vt:lpstr>Ejercicio 1</vt:lpstr>
      <vt:lpstr>Diseño sugerido</vt:lpstr>
      <vt:lpstr>Reto 1</vt:lpstr>
      <vt:lpstr>Ejercicio 2</vt:lpstr>
      <vt:lpstr>Diseño sugerido</vt:lpstr>
      <vt:lpstr>Reto 2</vt:lpstr>
      <vt:lpstr>Diseño sugerido reto 2</vt:lpstr>
      <vt:lpstr>Ejercicio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samaniw</cp:lastModifiedBy>
  <cp:revision>28</cp:revision>
  <dcterms:created xsi:type="dcterms:W3CDTF">2020-02-04T11:58:41Z</dcterms:created>
  <dcterms:modified xsi:type="dcterms:W3CDTF">2020-04-24T18:55:07Z</dcterms:modified>
</cp:coreProperties>
</file>