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6764" autoAdjust="0"/>
  </p:normalViewPr>
  <p:slideViewPr>
    <p:cSldViewPr snapToGrid="0">
      <p:cViewPr varScale="1">
        <p:scale>
          <a:sx n="76" d="100"/>
          <a:sy n="76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EF05-FE3D-4EB2-8F26-C787BA5AB45E}" type="datetimeFigureOut">
              <a:rPr lang="es-ES" smtClean="0"/>
              <a:t>06/02/2020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1B568-5B6F-4D03-9C15-0D88F1585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97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se provee al estudiante los elementos para que desarrolle su capacidad analítica en la resolución de problemas y necesidades en el sector informático en forma tangible, transcribiendo los algoritmos aprendidos en el módulo de Fundamentos de Programación, a sistemas y aplicativos computacionales por medio de un lenguaje de programación.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568-5B6F-4D03-9C15-0D88F15858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01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568-5B6F-4D03-9C15-0D88F15858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2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El </a:t>
            </a:r>
            <a:r>
              <a:rPr lang="es-ES" dirty="0"/>
              <a:t>módulo de Herramientas de programación </a:t>
            </a:r>
            <a:r>
              <a:rPr lang="es-ES" dirty="0" smtClean="0"/>
              <a:t>I </a:t>
            </a:r>
            <a:r>
              <a:rPr lang="es-ES" dirty="0" smtClean="0"/>
              <a:t>proporción al </a:t>
            </a:r>
            <a:r>
              <a:rPr lang="es-ES" dirty="0"/>
              <a:t>estudiante los medios para convertir una </a:t>
            </a:r>
            <a:r>
              <a:rPr lang="es-ES" dirty="0" smtClean="0"/>
              <a:t>solución algorítmica </a:t>
            </a:r>
            <a:r>
              <a:rPr lang="es-ES" dirty="0"/>
              <a:t>en una solución computacional, mediante su implementación en un lenguaje de </a:t>
            </a:r>
            <a:r>
              <a:rPr lang="es-ES" dirty="0" smtClean="0"/>
              <a:t>programación, específicamente </a:t>
            </a:r>
            <a:r>
              <a:rPr lang="es-ES" dirty="0"/>
              <a:t>en el ambiente </a:t>
            </a:r>
            <a:r>
              <a:rPr lang="es-ES" dirty="0" smtClean="0"/>
              <a:t>de Visual </a:t>
            </a:r>
            <a:r>
              <a:rPr lang="es-ES" dirty="0"/>
              <a:t>C</a:t>
            </a:r>
            <a:r>
              <a:rPr lang="es-ES" dirty="0" smtClean="0"/>
              <a:t>#.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Competencias a desarrollar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Solucionar problemas sencillos a través de un lenguaje de programación para Windows mediante un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ES" dirty="0"/>
              <a:t>ntorno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/>
              <a:t>esarrollo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s-ES" dirty="0" smtClean="0"/>
              <a:t>ntegrado.</a:t>
            </a:r>
          </a:p>
          <a:p>
            <a:r>
              <a:rPr lang="es-ES" dirty="0" smtClean="0"/>
              <a:t>Construir </a:t>
            </a:r>
            <a:r>
              <a:rPr lang="es-ES" dirty="0"/>
              <a:t>aplicaciones de software que resuelvan los problemas básicos mediante controles y elementos en el ambiente de Visual C</a:t>
            </a:r>
            <a:r>
              <a:rPr lang="es-ES" dirty="0" smtClean="0"/>
              <a:t>#.</a:t>
            </a:r>
          </a:p>
          <a:p>
            <a:r>
              <a:rPr lang="es-ES" dirty="0" smtClean="0"/>
              <a:t>Manipular </a:t>
            </a:r>
            <a:r>
              <a:rPr lang="es-ES" dirty="0"/>
              <a:t>los diferentes controles, identificando los eventos, sus propiedades y usabilidad de cada uno de ellos de acuerdo a estándares </a:t>
            </a:r>
            <a:r>
              <a:rPr lang="es-ES" dirty="0" smtClean="0"/>
              <a:t>de programación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5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780143"/>
            <a:ext cx="9905999" cy="3541714"/>
          </a:xfrm>
        </p:spPr>
        <p:txBody>
          <a:bodyPr/>
          <a:lstStyle/>
          <a:p>
            <a:r>
              <a:rPr lang="es-ES" dirty="0"/>
              <a:t>4 horas semanales de clase presencial. 64 horas en total.</a:t>
            </a:r>
          </a:p>
          <a:p>
            <a:r>
              <a:rPr lang="es-ES" dirty="0"/>
              <a:t>Trabajo </a:t>
            </a:r>
            <a:r>
              <a:rPr lang="es-ES" dirty="0" smtClean="0"/>
              <a:t>y estudio independiente. 128 horas </a:t>
            </a:r>
            <a:r>
              <a:rPr lang="es-ES" dirty="0"/>
              <a:t>aproximadamente en total</a:t>
            </a:r>
            <a:r>
              <a:rPr lang="es-ES" dirty="0" smtClean="0"/>
              <a:t>.</a:t>
            </a:r>
          </a:p>
          <a:p>
            <a:r>
              <a:rPr lang="es-ES" dirty="0"/>
              <a:t>Intensidad horaria semanal</a:t>
            </a:r>
            <a:r>
              <a:rPr lang="es-ES" dirty="0" smtClean="0"/>
              <a:t>: 12 horas.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4" y="31532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Repositorio de código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41411" y="4284244"/>
            <a:ext cx="537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</a:t>
            </a:r>
            <a:r>
              <a:rPr lang="es-ES" dirty="0" smtClean="0"/>
              <a:t>github.com/dwn84/HerramientasProgramacionI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8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 de trabajo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57625"/>
              </p:ext>
            </p:extLst>
          </p:nvPr>
        </p:nvGraphicFramePr>
        <p:xfrm>
          <a:off x="4086699" y="2097088"/>
          <a:ext cx="4015426" cy="3657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892"/>
                <a:gridCol w="524892"/>
                <a:gridCol w="2125814"/>
                <a:gridCol w="839828"/>
              </a:tblGrid>
              <a:tr h="13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Semana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Fecha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Temas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Actividad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07-feb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800" u="none" strike="noStrike">
                          <a:effectLst/>
                        </a:rPr>
                        <a:t>Entorno de desarrollo Visual Stud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Manejo de herramienta de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programación c#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Tipos de variables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Precedencia de operadores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Control de flujo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Estructuras condicionales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Quiz 1. 15%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b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14-feb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524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21-feb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28-feb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800" u="none" strike="noStrike">
                          <a:effectLst/>
                        </a:rPr>
                        <a:t>Manejo de clases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Tipos de Atributos de una clase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Manejo de Métodos, Herencia,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constructores y polimorfismos en una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clase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Quiz2. 15%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06-mar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14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13-mar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20-mar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800" u="none" strike="noStrike">
                          <a:effectLst/>
                        </a:rPr>
                        <a:t>Ventanas del Editor y del Diseñador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de Windows Forms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Explorador de soluciones y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Diseñador de proyectos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Crear un proyecto Visual C# con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operadores condicionales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Taller 1. 20%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b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27-mar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369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03-abr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17-abr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s-ES" sz="800" u="none" strike="noStrike">
                          <a:effectLst/>
                        </a:rPr>
                        <a:t>Estructuras de repetición “para” y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“mientras”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Quiz 3. 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24-abr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01-may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Acumuladores y contadores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Taller 2. 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08-may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24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15-may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u="none" strike="noStrike">
                          <a:effectLst/>
                        </a:rPr>
                        <a:t>Controles de la herramienta de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programación (depuración de código)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Quiz 4. 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b"/>
                </a:tc>
              </a:tr>
              <a:tr h="3936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22-may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u="none" strike="noStrike">
                          <a:effectLst/>
                        </a:rPr>
                        <a:t>Documentar los programas según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los estándares de programación</a:t>
                      </a:r>
                      <a:br>
                        <a:rPr lang="es-ES" sz="800" u="none" strike="noStrike">
                          <a:effectLst/>
                        </a:rPr>
                      </a:br>
                      <a:r>
                        <a:rPr lang="es-ES" sz="800" u="none" strike="noStrike">
                          <a:effectLst/>
                        </a:rPr>
                        <a:t>existentes para C#.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Proyecto final. 25%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b"/>
                </a:tc>
              </a:tr>
              <a:tr h="13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29-may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Proyecto final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1" marR="6561" marT="6561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272</TotalTime>
  <Words>311</Words>
  <Application>Microsoft Office PowerPoint</Application>
  <PresentationFormat>Panorámica</PresentationFormat>
  <Paragraphs>68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Herramientas de programación I</vt:lpstr>
      <vt:lpstr>Introducción</vt:lpstr>
      <vt:lpstr>Competencias a desarrollar</vt:lpstr>
      <vt:lpstr>Metodología</vt:lpstr>
      <vt:lpstr>Cronograma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9</cp:revision>
  <dcterms:created xsi:type="dcterms:W3CDTF">2020-02-04T11:58:41Z</dcterms:created>
  <dcterms:modified xsi:type="dcterms:W3CDTF">2020-02-07T01:11:57Z</dcterms:modified>
</cp:coreProperties>
</file>