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2582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335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06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09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31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11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‹Nº›</a:t>
            </a:fld>
            <a:endParaRPr lang="es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‹Nº›</a:t>
            </a:fld>
            <a:endParaRPr lang="es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‹Nº›</a:t>
            </a:fld>
            <a:endParaRPr lang="es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‹Nº›</a:t>
            </a:fld>
            <a:endParaRPr lang="es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‹Nº›</a:t>
            </a:fld>
            <a:endParaRPr lang="es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5"/>
            <a:ext cx="55767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Ejercicio </a:t>
            </a:r>
            <a:endParaRPr lang="es" dirty="0"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s-ES" b="1" dirty="0" smtClean="0"/>
              <a:t>Herramientas programación I</a:t>
            </a:r>
            <a:endParaRPr lang="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Llamadas de emergencia</a:t>
            </a:r>
            <a:endParaRPr lang="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smtClean="0"/>
              <a:t>Generar una matriz de 20X20 que represente el mapa de una ciudad.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smtClean="0"/>
              <a:t>Ubicar aleatoriamente en el mapa 5 hospitales.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smtClean="0"/>
              <a:t>Permitir al usuario conocer la posición de los 5 hospitales.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smtClean="0"/>
              <a:t>Generar de forma aleatoria una llamada de emergencia en el mapa.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/>
              <a:t>Permitir al usuario conocer la </a:t>
            </a:r>
            <a:r>
              <a:rPr lang="es-ES" dirty="0" smtClean="0"/>
              <a:t>distancia entre la llamada de emergencia y todos los hospitales. Mostrar cual es el hospital mas cercano.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Ejemplo</a:t>
            </a:r>
            <a:endParaRPr lang="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24" y="227349"/>
            <a:ext cx="3425638" cy="450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Recomendaciones</a:t>
            </a:r>
            <a:endParaRPr lang="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smtClean="0"/>
              <a:t>Llenar inicialmente la matriz con “O”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smtClean="0"/>
              <a:t>Usar un vector o matriz para almacenar:</a:t>
            </a:r>
          </a:p>
          <a:p>
            <a:pPr marL="285750" lvl="3" indent="-285750">
              <a:buFont typeface="Wingdings" panose="05000000000000000000" pitchFamily="2" charset="2"/>
              <a:buChar char="v"/>
            </a:pPr>
            <a:r>
              <a:rPr lang="es-ES" dirty="0" smtClean="0"/>
              <a:t>Posición i</a:t>
            </a:r>
            <a:r>
              <a:rPr lang="es-ES" dirty="0"/>
              <a:t> de cada hospital</a:t>
            </a:r>
            <a:endParaRPr lang="es-ES" dirty="0" smtClean="0"/>
          </a:p>
          <a:p>
            <a:pPr marL="285750" lvl="3" indent="-285750">
              <a:buFont typeface="Wingdings" panose="05000000000000000000" pitchFamily="2" charset="2"/>
              <a:buChar char="v"/>
            </a:pPr>
            <a:r>
              <a:rPr lang="es-ES" dirty="0"/>
              <a:t>Posición </a:t>
            </a:r>
            <a:r>
              <a:rPr lang="es-ES" dirty="0" smtClean="0"/>
              <a:t>j</a:t>
            </a:r>
            <a:r>
              <a:rPr lang="es-ES" dirty="0"/>
              <a:t> de cada hospital</a:t>
            </a:r>
            <a:endParaRPr lang="es-ES" dirty="0" smtClean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s-ES" dirty="0" smtClean="0"/>
              <a:t>Distancia de cada hospital con la llamada de emergencia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 smtClean="0"/>
              <a:t>Asignar aleatoriamente las posiciones de los hospitales y</a:t>
            </a:r>
          </a:p>
          <a:p>
            <a:r>
              <a:rPr lang="es-ES" dirty="0" smtClean="0"/>
              <a:t>llevarlos al mapa</a:t>
            </a:r>
          </a:p>
        </p:txBody>
      </p:sp>
    </p:spTree>
    <p:extLst>
      <p:ext uri="{BB962C8B-B14F-4D97-AF65-F5344CB8AC3E}">
        <p14:creationId xmlns:p14="http://schemas.microsoft.com/office/powerpoint/2010/main" val="40296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Recomendaciones</a:t>
            </a:r>
            <a:endParaRPr lang="es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mtClean="0"/>
              <a:t>Calcular </a:t>
            </a:r>
            <a:r>
              <a:rPr lang="es-ES" dirty="0" smtClean="0"/>
              <a:t>la distancia con el teorema de Pitágoras, asumiendo que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s-ES" dirty="0" smtClean="0"/>
              <a:t>X</a:t>
            </a:r>
            <a:r>
              <a:rPr lang="es-ES" baseline="-25000" dirty="0" smtClean="0"/>
              <a:t>i</a:t>
            </a:r>
            <a:r>
              <a:rPr lang="es-ES" dirty="0" smtClean="0"/>
              <a:t> = Diferencia entre las posiciones </a:t>
            </a:r>
            <a:r>
              <a:rPr lang="es-ES" dirty="0"/>
              <a:t>i </a:t>
            </a:r>
            <a:r>
              <a:rPr lang="es-ES" dirty="0" smtClean="0"/>
              <a:t>del hospital y la llamada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s-ES" dirty="0" err="1"/>
              <a:t>Y</a:t>
            </a:r>
            <a:r>
              <a:rPr lang="es-ES" baseline="-25000" dirty="0" err="1" smtClean="0"/>
              <a:t>j</a:t>
            </a:r>
            <a:r>
              <a:rPr lang="es-ES" dirty="0" smtClean="0"/>
              <a:t> = Diferencia entre las </a:t>
            </a:r>
            <a:r>
              <a:rPr lang="es-ES" dirty="0"/>
              <a:t>posiciones </a:t>
            </a:r>
            <a:r>
              <a:rPr lang="es-ES" dirty="0" smtClean="0"/>
              <a:t>j del </a:t>
            </a:r>
            <a:r>
              <a:rPr lang="es-ES" dirty="0"/>
              <a:t>hospital y la </a:t>
            </a:r>
            <a:r>
              <a:rPr lang="es-ES" dirty="0" smtClean="0"/>
              <a:t>llamada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s-ES" dirty="0" smtClean="0"/>
              <a:t>Distancia = X</a:t>
            </a:r>
            <a:r>
              <a:rPr lang="es-ES" baseline="-25000" dirty="0" smtClean="0"/>
              <a:t>i</a:t>
            </a:r>
            <a:r>
              <a:rPr lang="es-ES" baseline="30000" dirty="0" smtClean="0"/>
              <a:t>2</a:t>
            </a:r>
            <a:r>
              <a:rPr lang="es-ES" dirty="0" smtClean="0"/>
              <a:t> </a:t>
            </a:r>
            <a:r>
              <a:rPr lang="es-ES" dirty="0"/>
              <a:t>+ </a:t>
            </a:r>
            <a:r>
              <a:rPr lang="es-ES" dirty="0" smtClean="0"/>
              <a:t>Y</a:t>
            </a:r>
            <a:r>
              <a:rPr lang="es-ES" baseline="-25000" dirty="0" smtClean="0"/>
              <a:t>j</a:t>
            </a:r>
            <a:r>
              <a:rPr lang="es-ES" baseline="30000" dirty="0" smtClean="0"/>
              <a:t>2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95" y="2129813"/>
            <a:ext cx="1408687" cy="167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164</Words>
  <Application>Microsoft Office PowerPoint</Application>
  <PresentationFormat>Presentación en pantalla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Roboto</vt:lpstr>
      <vt:lpstr>Arial</vt:lpstr>
      <vt:lpstr>Wingdings</vt:lpstr>
      <vt:lpstr>geometric</vt:lpstr>
      <vt:lpstr>Ejercicio </vt:lpstr>
      <vt:lpstr>Llamadas de emergencia</vt:lpstr>
      <vt:lpstr>Ejemplo</vt:lpstr>
      <vt:lpstr>Recomendaciones</vt:lpstr>
      <vt:lpstr>Recomendaciones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</dc:title>
  <dc:creator>niwdeyen</dc:creator>
  <cp:lastModifiedBy>niwdeyen</cp:lastModifiedBy>
  <cp:revision>18</cp:revision>
  <dcterms:modified xsi:type="dcterms:W3CDTF">2020-03-20T18:55:06Z</dcterms:modified>
</cp:coreProperties>
</file>