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F833-8DF3-472E-A94D-4CBC128BD4D1}" type="datetimeFigureOut">
              <a:rPr lang="es-ES" smtClean="0"/>
              <a:t>25/03/2020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91E5-1602-4EF2-8E4F-E0555FAFC7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1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s-es/sql-server/sql-server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sms/download-sql-server-management-studio-ssm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II</a:t>
            </a:r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SqlConnection: Conexión con el SQL 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Desde </a:t>
            </a:r>
            <a:r>
              <a:rPr lang="es-CO" dirty="0" err="1"/>
              <a:t>.Net</a:t>
            </a:r>
            <a:r>
              <a:rPr lang="es-CO" dirty="0"/>
              <a:t> disponemos de un conjunto de clases para conectarnos y pedir al SQL Server que ejecute comandos. El primer paso es conectarnos con nuestro servidor de base de datos: </a:t>
            </a:r>
          </a:p>
          <a:p>
            <a:pPr lvl="1"/>
            <a:r>
              <a:rPr lang="es-CO" dirty="0"/>
              <a:t>Debemos utilizar la clase </a:t>
            </a:r>
            <a:r>
              <a:rPr lang="es-CO" b="1" dirty="0">
                <a:solidFill>
                  <a:srgbClr val="0070C0"/>
                </a:solidFill>
              </a:rPr>
              <a:t>SqlConnection</a:t>
            </a:r>
            <a:r>
              <a:rPr lang="es-CO" dirty="0"/>
              <a:t>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5" y="4230145"/>
            <a:ext cx="7734300" cy="2381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111" y="4230145"/>
            <a:ext cx="3079357" cy="132990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322749" y="6488668"/>
            <a:ext cx="9749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https://msdn.microsoft.com/es-es/library/system.data.sqlclient.sqlconnection(v=vs.110).aspx</a:t>
            </a:r>
          </a:p>
        </p:txBody>
      </p:sp>
    </p:spTree>
    <p:extLst>
      <p:ext uri="{BB962C8B-B14F-4D97-AF65-F5344CB8AC3E}">
        <p14:creationId xmlns:p14="http://schemas.microsoft.com/office/powerpoint/2010/main" val="17143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SqlConnection: Conexión con el SQL Server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8" y="2136659"/>
            <a:ext cx="7734300" cy="2381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00" y="3669405"/>
            <a:ext cx="4629150" cy="30480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>
            <a:off x="4031087" y="3451538"/>
            <a:ext cx="4829578" cy="1584101"/>
          </a:xfrm>
          <a:prstGeom prst="bentConnector3">
            <a:avLst>
              <a:gd name="adj1" fmla="val -667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1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SqlConnection: Conexión con el SQL Server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87" y="2085143"/>
            <a:ext cx="7734300" cy="2381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6" y="2914650"/>
            <a:ext cx="3448050" cy="394335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flipV="1">
            <a:off x="1970468" y="3412901"/>
            <a:ext cx="6593983" cy="1558344"/>
          </a:xfrm>
          <a:prstGeom prst="bentConnector3">
            <a:avLst>
              <a:gd name="adj1" fmla="val 100586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6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(insert): Insertar 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2" y="2257425"/>
            <a:ext cx="3038475" cy="2552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07" y="2152650"/>
            <a:ext cx="7667625" cy="27622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426367" y="6325554"/>
            <a:ext cx="9337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https://msdn.microsoft.com/es-es/library/system.data.sqlclient.sqlcommand(v=vs.110).aspx</a:t>
            </a:r>
          </a:p>
        </p:txBody>
      </p:sp>
    </p:spTree>
    <p:extLst>
      <p:ext uri="{BB962C8B-B14F-4D97-AF65-F5344CB8AC3E}">
        <p14:creationId xmlns:p14="http://schemas.microsoft.com/office/powerpoint/2010/main" val="123542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(select): Listar registros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9" y="2309879"/>
            <a:ext cx="2943225" cy="2933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28" y="2309879"/>
            <a:ext cx="7800975" cy="27146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11179" y="6312675"/>
            <a:ext cx="9375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https://msdn.microsoft.com/es-es/library/system.data.sqlclient.sqldatareader(v=vs.110).aspx</a:t>
            </a:r>
          </a:p>
        </p:txBody>
      </p:sp>
    </p:spTree>
    <p:extLst>
      <p:ext uri="{BB962C8B-B14F-4D97-AF65-F5344CB8AC3E}">
        <p14:creationId xmlns:p14="http://schemas.microsoft.com/office/powerpoint/2010/main" val="4687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(select): Consultar registros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1" y="2599317"/>
            <a:ext cx="3324225" cy="22002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82" y="2599316"/>
            <a:ext cx="8134756" cy="261662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814337" y="6245112"/>
            <a:ext cx="5490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https://msdn.microsoft.com/es-es/library/cfa084cz.aspx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905182" y="5837657"/>
            <a:ext cx="942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(MARS)</a:t>
            </a:r>
          </a:p>
        </p:txBody>
      </p:sp>
      <p:cxnSp>
        <p:nvCxnSpPr>
          <p:cNvPr id="13" name="Conector angular 12"/>
          <p:cNvCxnSpPr>
            <a:stCxn id="11" idx="3"/>
          </p:cNvCxnSpPr>
          <p:nvPr/>
        </p:nvCxnSpPr>
        <p:spPr>
          <a:xfrm flipV="1">
            <a:off x="4847876" y="4005330"/>
            <a:ext cx="5815831" cy="2016993"/>
          </a:xfrm>
          <a:prstGeom prst="bentConnector3">
            <a:avLst>
              <a:gd name="adj1" fmla="val 100642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0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(select): Consultar registros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1" y="2599317"/>
            <a:ext cx="3324225" cy="22002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45" y="2599317"/>
            <a:ext cx="7883944" cy="25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(delete): Borrar 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671830"/>
            <a:ext cx="2867025" cy="28479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11" y="2671829"/>
            <a:ext cx="8378629" cy="25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(delete): Borrar 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671830"/>
            <a:ext cx="2867025" cy="2847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26" y="2671830"/>
            <a:ext cx="8456289" cy="33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(delete): Borrar 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671830"/>
            <a:ext cx="2867025" cy="28479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00012" y="6398699"/>
            <a:ext cx="11333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https://msdn.microsoft.com/es-es/library/system.data.sqlclient.sqlcommand.executenonquery(v=vs.110).aspx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97" y="2671830"/>
            <a:ext cx="8505080" cy="30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Programación en </a:t>
            </a:r>
            <a:r>
              <a:rPr lang="es-CO" dirty="0" err="1"/>
              <a:t>.Net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Conexión a base de datos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737254" y="4751162"/>
            <a:ext cx="445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http://www.tutorialesprogramacionya.com/</a:t>
            </a:r>
          </a:p>
        </p:txBody>
      </p:sp>
    </p:spTree>
    <p:extLst>
      <p:ext uri="{BB962C8B-B14F-4D97-AF65-F5344CB8AC3E}">
        <p14:creationId xmlns:p14="http://schemas.microsoft.com/office/powerpoint/2010/main" val="342691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: Manejo de parámetros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" y="2023794"/>
            <a:ext cx="10562540" cy="46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: Manejo de parámetros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32" y="2040161"/>
            <a:ext cx="9110054" cy="46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: Manejo de parámetros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83" y="2192024"/>
            <a:ext cx="8762551" cy="42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Instalación del motor de base de datos SQL 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Procederemos a instalar el motor de base de datos SQL Server con el objetivo de confeccionar aplicaciones en Visual Basic </a:t>
            </a:r>
            <a:r>
              <a:rPr lang="es-CO" dirty="0" err="1"/>
              <a:t>.Net</a:t>
            </a:r>
            <a:r>
              <a:rPr lang="es-CO" dirty="0"/>
              <a:t> que puedan acceder a una base de datos (si ya tiene instalado el SQL Server puede obviar este concepto)</a:t>
            </a:r>
          </a:p>
          <a:p>
            <a:r>
              <a:rPr lang="es-CO" dirty="0"/>
              <a:t>Vamos a utilizar la versión SQL Server Express que la podemos descargar en forma gratuita del sitio de </a:t>
            </a:r>
            <a:r>
              <a:rPr lang="es-CO" dirty="0">
                <a:hlinkClick r:id="rId2"/>
              </a:rPr>
              <a:t>https://www.microsoft.com/es-es/sql-server</a:t>
            </a:r>
            <a:r>
              <a:rPr lang="es-CO">
                <a:hlinkClick r:id="rId2"/>
              </a:rPr>
              <a:t>/sql-server-downloads</a:t>
            </a:r>
            <a:endParaRPr lang="es-CO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66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Instalación del motor de base de datos SQL 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Y también descargaremos el Microsoft® SQL Server Management Studio, que nos permitirá administrar las bases de datos: </a:t>
            </a:r>
            <a:r>
              <a:rPr lang="es-CO" dirty="0">
                <a:hlinkClick r:id="rId2"/>
              </a:rPr>
              <a:t>https://docs.microsoft.com/en-us/sql/ssms/download-sql-server-management-studio-ssms?view=sql-server-ver15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349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Ejecución del SQL Server Management Studio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1" y="2021982"/>
            <a:ext cx="1742963" cy="46963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51" y="2021982"/>
            <a:ext cx="8227318" cy="3974141"/>
          </a:xfrm>
          <a:prstGeom prst="rect">
            <a:avLst/>
          </a:prstGeom>
        </p:spPr>
      </p:pic>
      <p:sp>
        <p:nvSpPr>
          <p:cNvPr id="6" name="Flecha arriba 5"/>
          <p:cNvSpPr/>
          <p:nvPr/>
        </p:nvSpPr>
        <p:spPr>
          <a:xfrm>
            <a:off x="8010659" y="5449778"/>
            <a:ext cx="682580" cy="6053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4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Creación de una nueva base de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7" y="2319336"/>
            <a:ext cx="3533775" cy="4048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44" y="2319336"/>
            <a:ext cx="8239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9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22" y="2161639"/>
            <a:ext cx="7972167" cy="32365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Creación de tablas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9" y="2161639"/>
            <a:ext cx="3690202" cy="411037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156878" y="3361385"/>
            <a:ext cx="2970726" cy="20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909257" y="3031318"/>
            <a:ext cx="221089" cy="227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288923" y="2514017"/>
            <a:ext cx="221089" cy="227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156878" y="4173700"/>
            <a:ext cx="2970726" cy="20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Creación de tablas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34" y="2358846"/>
            <a:ext cx="3448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Ejecución de comandos sql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4" y="2488977"/>
            <a:ext cx="3438525" cy="3219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62" y="2488977"/>
            <a:ext cx="7629525" cy="3505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604714" y="3224501"/>
            <a:ext cx="697607" cy="252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975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968</TotalTime>
  <Words>420</Words>
  <Application>Microsoft Office PowerPoint</Application>
  <PresentationFormat>Panorámica</PresentationFormat>
  <Paragraphs>35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Circuito</vt:lpstr>
      <vt:lpstr>Herramientas de programación II</vt:lpstr>
      <vt:lpstr>Programación en .Net</vt:lpstr>
      <vt:lpstr>Instalación del motor de base de datos SQL Server</vt:lpstr>
      <vt:lpstr>Instalación del motor de base de datos SQL Server</vt:lpstr>
      <vt:lpstr>Ejecución del SQL Server Management Studio</vt:lpstr>
      <vt:lpstr>Creación de una nueva base de datos</vt:lpstr>
      <vt:lpstr>Creación de tablas</vt:lpstr>
      <vt:lpstr>Creación de tablas</vt:lpstr>
      <vt:lpstr>Ejecución de comandos sql</vt:lpstr>
      <vt:lpstr>SqlConnection: Conexión con el SQL Server</vt:lpstr>
      <vt:lpstr>SqlConnection: Conexión con el SQL Server</vt:lpstr>
      <vt:lpstr>SqlConnection: Conexión con el SQL Server</vt:lpstr>
      <vt:lpstr>SqlCommand (insert): Insertar registro</vt:lpstr>
      <vt:lpstr>SqlCommand (select): Listar registros</vt:lpstr>
      <vt:lpstr>SqlCommand (select): Consultar registros</vt:lpstr>
      <vt:lpstr>SqlCommand (select): Consultar registros</vt:lpstr>
      <vt:lpstr>SqlCommand (delete): Borrar registro</vt:lpstr>
      <vt:lpstr>SqlCommand (delete): Borrar registro</vt:lpstr>
      <vt:lpstr>SqlCommand (delete): Borrar registro</vt:lpstr>
      <vt:lpstr>SqlCommand : Manejo de parámetros</vt:lpstr>
      <vt:lpstr>SqlCommand : Manejo de parámetros</vt:lpstr>
      <vt:lpstr>SqlCommand : Manejo de parámetros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samaniw</cp:lastModifiedBy>
  <cp:revision>25</cp:revision>
  <dcterms:created xsi:type="dcterms:W3CDTF">2020-02-04T11:58:41Z</dcterms:created>
  <dcterms:modified xsi:type="dcterms:W3CDTF">2020-03-25T19:37:09Z</dcterms:modified>
</cp:coreProperties>
</file>