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384B5-083D-4E67-B19D-BC13674A9F21}" type="datetimeFigureOut">
              <a:rPr lang="es-ES" smtClean="0"/>
              <a:t>14/04/2020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845B4-C4EB-4293-B1D3-74022A034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55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CSS/Media_queri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programación III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109216" y="6127234"/>
            <a:ext cx="4082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https://www.tutorialspoint.com/css/</a:t>
            </a:r>
          </a:p>
          <a:p>
            <a:r>
              <a:rPr lang="es-ES" dirty="0"/>
              <a:t>https://www.csstutorial.net/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59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2E6EB-8949-46F0-96F8-99F8DE4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Responsive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04B05-059F-49EC-8EE8-E0982A79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Responsive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 o Diseño Responsivo es la estrategia para hacer que un sitio "responda" al navegador y dispositivo en el que se muestra.</a:t>
            </a:r>
          </a:p>
          <a:p>
            <a:r>
              <a:rPr lang="es-ES" dirty="0"/>
              <a:t>Para lograr esto se utiliza la herramienta </a:t>
            </a:r>
            <a:r>
              <a:rPr lang="es-E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</a:t>
            </a:r>
            <a:r>
              <a:rPr lang="es-E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  <a:r>
              <a:rPr lang="es-E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/>
              <a:t>la cual permite modificar la disposición de la página web en función del tipo de dispositivo o de características y parámetros específicos.</a:t>
            </a:r>
          </a:p>
          <a:p>
            <a:br>
              <a:rPr lang="es-ES" dirty="0"/>
            </a:b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1D6EC8-C0C2-4483-B177-D2BCD9F750B5}"/>
              </a:ext>
            </a:extLst>
          </p:cNvPr>
          <p:cNvSpPr/>
          <p:nvPr/>
        </p:nvSpPr>
        <p:spPr>
          <a:xfrm>
            <a:off x="6094411" y="6239482"/>
            <a:ext cx="5700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https://developer.mozilla.org/es/docs/CSS/Media_queries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09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05230-B2CB-49C5-ABE9-66D0DC92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Boostrap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C7BA9-BDDA-4C7D-AA05-D5A070B3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Bootstrap es un </a:t>
            </a:r>
            <a:r>
              <a:rPr lang="es-ES" dirty="0" err="1"/>
              <a:t>framework</a:t>
            </a:r>
            <a:r>
              <a:rPr lang="es-ES" dirty="0"/>
              <a:t> CSS y </a:t>
            </a:r>
            <a:r>
              <a:rPr lang="es-ES" dirty="0" err="1"/>
              <a:t>Javascript</a:t>
            </a:r>
            <a:r>
              <a:rPr lang="es-ES" dirty="0"/>
              <a:t> diseñado para la creación de interfaces limpias y con un diseño </a:t>
            </a:r>
            <a:r>
              <a:rPr lang="es-ES" dirty="0" err="1"/>
              <a:t>responsive</a:t>
            </a:r>
            <a:r>
              <a:rPr lang="es-ES" dirty="0"/>
              <a:t>. Además, ofrece un amplio abanico de herramientas y funciones, de manera que los usuarios pueden crear prácticamente cualquier tipo de sitio web haciendo uso </a:t>
            </a:r>
            <a:r>
              <a:rPr lang="es-ES"/>
              <a:t>de las mismas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5289C7-0044-4856-9891-71EDFCFDC860}"/>
              </a:ext>
            </a:extLst>
          </p:cNvPr>
          <p:cNvSpPr/>
          <p:nvPr/>
        </p:nvSpPr>
        <p:spPr>
          <a:xfrm>
            <a:off x="9186447" y="6239482"/>
            <a:ext cx="260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https://getbootstrap.com/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02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Maquetación - </a:t>
            </a:r>
            <a:r>
              <a:rPr lang="en-US" dirty="0"/>
              <a:t>Layout 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visual </a:t>
            </a:r>
            <a:r>
              <a:rPr lang="es-E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22566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 esquema de distribución de los elementos dentro un diseño es llamado </a:t>
            </a:r>
            <a:r>
              <a:rPr lang="es-E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r>
              <a:rPr lang="es-ES" dirty="0"/>
              <a:t> y en  general  se  definen  cuatro  tipos  de  </a:t>
            </a:r>
            <a:r>
              <a:rPr lang="es-ES" dirty="0" err="1"/>
              <a:t>layouts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Ancho  fijo: </a:t>
            </a:r>
            <a:r>
              <a:rPr lang="es-ES" dirty="0" err="1"/>
              <a:t>px</a:t>
            </a:r>
            <a:endParaRPr lang="es-ES" dirty="0"/>
          </a:p>
          <a:p>
            <a:pPr lvl="1"/>
            <a:r>
              <a:rPr lang="es-ES" dirty="0"/>
              <a:t>Líquido o  fluido: %</a:t>
            </a:r>
          </a:p>
          <a:p>
            <a:pPr lvl="1"/>
            <a:r>
              <a:rPr lang="es-ES" dirty="0"/>
              <a:t>Elástico: </a:t>
            </a:r>
            <a:r>
              <a:rPr lang="es-ES" dirty="0" err="1"/>
              <a:t>em</a:t>
            </a:r>
            <a:endParaRPr lang="es-ES" dirty="0"/>
          </a:p>
          <a:p>
            <a:pPr lvl="1"/>
            <a:r>
              <a:rPr lang="es-ES" dirty="0"/>
              <a:t>Hibrido.</a:t>
            </a:r>
          </a:p>
          <a:p>
            <a:pPr lvl="1"/>
            <a:endParaRPr lang="es-ES" dirty="0"/>
          </a:p>
          <a:p>
            <a:r>
              <a:rPr lang="es-ES" dirty="0"/>
              <a:t>La etiqueta fundamental para esta maquetación en div.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49600" y="6488668"/>
            <a:ext cx="904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unidad </a:t>
            </a:r>
            <a:r>
              <a:rPr lang="es-ES" i="1" dirty="0" err="1"/>
              <a:t>em</a:t>
            </a:r>
            <a:r>
              <a:rPr lang="es-ES" dirty="0"/>
              <a:t> es escalable y siempre depende de su elemento padre.  Por defecto 1em = 16px.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5382739" y="90100"/>
            <a:ext cx="175747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1em = 16px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1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AFB0-E656-4444-99EB-8403B34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Diseño tradicional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91C54-2992-45EC-95E9-2E72AB15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24" y="1907005"/>
            <a:ext cx="6548576" cy="454017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01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AFB0-E656-4444-99EB-8403B34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Diseño tradicional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91C54-2992-45EC-95E9-2E72AB15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24" y="1907005"/>
            <a:ext cx="6548576" cy="454017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66848403-70B3-41E5-B8D4-ACA6590D293E}"/>
              </a:ext>
            </a:extLst>
          </p:cNvPr>
          <p:cNvSpPr/>
          <p:nvPr/>
        </p:nvSpPr>
        <p:spPr>
          <a:xfrm>
            <a:off x="7255239" y="618518"/>
            <a:ext cx="1394085" cy="659567"/>
          </a:xfrm>
          <a:prstGeom prst="wedgeRectCallout">
            <a:avLst>
              <a:gd name="adj1" fmla="val 71640"/>
              <a:gd name="adj2" fmla="val 13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</a:p>
        </p:txBody>
      </p:sp>
    </p:spTree>
    <p:extLst>
      <p:ext uri="{BB962C8B-B14F-4D97-AF65-F5344CB8AC3E}">
        <p14:creationId xmlns:p14="http://schemas.microsoft.com/office/powerpoint/2010/main" val="143566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AFB0-E656-4444-99EB-8403B34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Diseño tradicional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91C54-2992-45EC-95E9-2E72AB15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24" y="1907005"/>
            <a:ext cx="6548576" cy="454017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66848403-70B3-41E5-B8D4-ACA6590D293E}"/>
              </a:ext>
            </a:extLst>
          </p:cNvPr>
          <p:cNvSpPr/>
          <p:nvPr/>
        </p:nvSpPr>
        <p:spPr>
          <a:xfrm>
            <a:off x="9024079" y="1271783"/>
            <a:ext cx="1394085" cy="659567"/>
          </a:xfrm>
          <a:prstGeom prst="wedgeRectCallout">
            <a:avLst>
              <a:gd name="adj1" fmla="val -68145"/>
              <a:gd name="adj2" fmla="val 114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Cabecera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0CE20E9-A107-46CF-B7EB-E4B97E844367}"/>
              </a:ext>
            </a:extLst>
          </p:cNvPr>
          <p:cNvSpPr/>
          <p:nvPr/>
        </p:nvSpPr>
        <p:spPr>
          <a:xfrm>
            <a:off x="2820124" y="1931350"/>
            <a:ext cx="6548576" cy="80096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3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AFB0-E656-4444-99EB-8403B34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Diseño tradicional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91C54-2992-45EC-95E9-2E72AB15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24" y="1907005"/>
            <a:ext cx="6548576" cy="454017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66848403-70B3-41E5-B8D4-ACA6590D293E}"/>
              </a:ext>
            </a:extLst>
          </p:cNvPr>
          <p:cNvSpPr/>
          <p:nvPr/>
        </p:nvSpPr>
        <p:spPr>
          <a:xfrm>
            <a:off x="1141413" y="2689715"/>
            <a:ext cx="1394085" cy="1478569"/>
          </a:xfrm>
          <a:prstGeom prst="wedgeRectCallout">
            <a:avLst>
              <a:gd name="adj1" fmla="val 95296"/>
              <a:gd name="adj2" fmla="val 1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Áreas de estructura visual de la página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25B19-BBB5-467D-874C-796E3498D6AE}"/>
              </a:ext>
            </a:extLst>
          </p:cNvPr>
          <p:cNvSpPr/>
          <p:nvPr/>
        </p:nvSpPr>
        <p:spPr>
          <a:xfrm>
            <a:off x="2820124" y="2815770"/>
            <a:ext cx="6548576" cy="270061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65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AFB0-E656-4444-99EB-8403B34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Diseño tradicional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91C54-2992-45EC-95E9-2E72AB15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24" y="1907005"/>
            <a:ext cx="6548576" cy="454017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66848403-70B3-41E5-B8D4-ACA6590D293E}"/>
              </a:ext>
            </a:extLst>
          </p:cNvPr>
          <p:cNvSpPr/>
          <p:nvPr/>
        </p:nvSpPr>
        <p:spPr>
          <a:xfrm>
            <a:off x="9099030" y="4760913"/>
            <a:ext cx="1394085" cy="659567"/>
          </a:xfrm>
          <a:prstGeom prst="wedgeRectCallout">
            <a:avLst>
              <a:gd name="adj1" fmla="val -68145"/>
              <a:gd name="adj2" fmla="val 114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Pie de página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0CE20E9-A107-46CF-B7EB-E4B97E844367}"/>
              </a:ext>
            </a:extLst>
          </p:cNvPr>
          <p:cNvSpPr/>
          <p:nvPr/>
        </p:nvSpPr>
        <p:spPr>
          <a:xfrm>
            <a:off x="2820124" y="5571273"/>
            <a:ext cx="6548576" cy="80096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6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AFB0-E656-4444-99EB-8403B34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Diseño tradicional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C42CEF-097B-42DA-8C27-B2B935F8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12" y="1813810"/>
            <a:ext cx="5406976" cy="48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83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951</TotalTime>
  <Words>258</Words>
  <Application>Microsoft Office PowerPoint</Application>
  <PresentationFormat>Panorámica</PresentationFormat>
  <Paragraphs>33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Tw Cen MT</vt:lpstr>
      <vt:lpstr>Circuito</vt:lpstr>
      <vt:lpstr>Herramientas de programación III</vt:lpstr>
      <vt:lpstr>Maquetación - Layout </vt:lpstr>
      <vt:lpstr>Layout CSS</vt:lpstr>
      <vt:lpstr>Diseño tradicional</vt:lpstr>
      <vt:lpstr>Diseño tradicional</vt:lpstr>
      <vt:lpstr>Diseño tradicional</vt:lpstr>
      <vt:lpstr>Diseño tradicional</vt:lpstr>
      <vt:lpstr>Diseño tradicional</vt:lpstr>
      <vt:lpstr>Diseño tradicional</vt:lpstr>
      <vt:lpstr>Responsive Design</vt:lpstr>
      <vt:lpstr>Boostrap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programación III</dc:title>
  <dc:creator>niwdeyen</dc:creator>
  <cp:lastModifiedBy>samaniw</cp:lastModifiedBy>
  <cp:revision>45</cp:revision>
  <dcterms:created xsi:type="dcterms:W3CDTF">2020-02-04T11:58:41Z</dcterms:created>
  <dcterms:modified xsi:type="dcterms:W3CDTF">2020-04-14T18:54:53Z</dcterms:modified>
</cp:coreProperties>
</file>