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 smtClean="0"/>
              <a:t>Ejemplo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ES" dirty="0" smtClean="0"/>
              <a:t>interfaz</a:t>
            </a:r>
            <a:r>
              <a:rPr lang="en-US" dirty="0" smtClean="0"/>
              <a:t>: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71" y="3454400"/>
            <a:ext cx="3726880" cy="31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</a:t>
            </a:r>
            <a:r>
              <a:rPr lang="es-ES" dirty="0" smtClean="0"/>
              <a:t>Studio permite </a:t>
            </a:r>
            <a:r>
              <a:rPr lang="es-ES" dirty="0"/>
              <a:t>crear aplicaciones empleando una interfaz de múltiples documentos (</a:t>
            </a:r>
            <a:r>
              <a:rPr lang="es-ES" b="1" dirty="0"/>
              <a:t>MDI - </a:t>
            </a:r>
            <a:r>
              <a:rPr lang="es-ES" b="1" i="1" dirty="0" err="1"/>
              <a:t>Multiple</a:t>
            </a:r>
            <a:r>
              <a:rPr lang="es-ES" b="1" i="1" dirty="0"/>
              <a:t> </a:t>
            </a:r>
            <a:r>
              <a:rPr lang="es-ES" b="1" i="1" dirty="0" err="1"/>
              <a:t>Document</a:t>
            </a:r>
            <a:r>
              <a:rPr lang="es-ES" b="1" i="1" dirty="0"/>
              <a:t> Interface</a:t>
            </a:r>
            <a:r>
              <a:rPr lang="es-ES" dirty="0"/>
              <a:t>), o dicho en términos de Visual Basic, múltiples formularios. En una aplicación MDI, se pueden abrir varias ventanas hijas (</a:t>
            </a:r>
            <a:r>
              <a:rPr lang="en-US" b="1" dirty="0"/>
              <a:t>MDI Child</a:t>
            </a:r>
            <a:r>
              <a:rPr lang="es-ES" dirty="0"/>
              <a:t>). </a:t>
            </a:r>
          </a:p>
          <a:p>
            <a:r>
              <a:rPr lang="es-ES" dirty="0"/>
              <a:t>En una aplicación MDI pueden haber varias ventanas hijas, pero solo una ventana padre por aplicación.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formulario padre actúa como contenedor de los formulario hijo. </a:t>
            </a:r>
          </a:p>
          <a:p>
            <a:r>
              <a:rPr lang="es-ES" dirty="0"/>
              <a:t>Para que un formulario sea un formulario padre, se deberá cambiar su propiedad </a:t>
            </a:r>
            <a:r>
              <a:rPr lang="es-ES" b="1" dirty="0" err="1"/>
              <a:t>IsMdiContainer</a:t>
            </a:r>
            <a:r>
              <a:rPr lang="es-ES" b="1" dirty="0"/>
              <a:t> </a:t>
            </a:r>
            <a:r>
              <a:rPr lang="es-ES" dirty="0"/>
              <a:t>y establecerla a </a:t>
            </a:r>
            <a:r>
              <a:rPr lang="es-ES" i="1" dirty="0"/>
              <a:t>True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 recomienda modificar adicionalmente la propiedad </a:t>
            </a:r>
            <a:r>
              <a:rPr lang="es-ES" b="1" dirty="0" err="1"/>
              <a:t>WindowState</a:t>
            </a:r>
            <a:r>
              <a:rPr lang="es-ES" dirty="0" err="1"/>
              <a:t>y</a:t>
            </a:r>
            <a:r>
              <a:rPr lang="es-ES" dirty="0"/>
              <a:t> establecerla a </a:t>
            </a:r>
            <a:r>
              <a:rPr lang="es-ES" i="1" dirty="0" err="1"/>
              <a:t>Maximized</a:t>
            </a:r>
            <a:endParaRPr lang="es-ES" i="1" dirty="0"/>
          </a:p>
          <a:p>
            <a:r>
              <a:rPr lang="es-ES" dirty="0"/>
              <a:t>Los formularios </a:t>
            </a:r>
            <a:r>
              <a:rPr lang="es-ES" dirty="0" smtClean="0"/>
              <a:t>deben ser registrados como hijos y se </a:t>
            </a:r>
            <a:r>
              <a:rPr lang="es-ES" dirty="0"/>
              <a:t>pueden abrir y cerrar desde los métodos </a:t>
            </a:r>
            <a:r>
              <a:rPr lang="es-ES" b="1" dirty="0" smtClean="0"/>
              <a:t>Show</a:t>
            </a:r>
            <a:r>
              <a:rPr lang="es-ES" b="1" dirty="0"/>
              <a:t>()</a:t>
            </a:r>
            <a:r>
              <a:rPr lang="es-ES" dirty="0"/>
              <a:t> y </a:t>
            </a:r>
            <a:r>
              <a:rPr lang="es-ES" dirty="0" err="1" smtClean="0"/>
              <a:t>C</a:t>
            </a:r>
            <a:r>
              <a:rPr lang="es-ES" b="1" dirty="0" err="1" smtClean="0"/>
              <a:t>lose</a:t>
            </a:r>
            <a:r>
              <a:rPr lang="es-ES" b="1" dirty="0" smtClean="0"/>
              <a:t>() o </a:t>
            </a:r>
            <a:r>
              <a:rPr lang="es-ES" b="1" dirty="0" err="1" smtClean="0"/>
              <a:t>Dispose</a:t>
            </a:r>
            <a:r>
              <a:rPr lang="es-ES" b="1" dirty="0" smtClean="0"/>
              <a:t>().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78" y="5632383"/>
            <a:ext cx="2267266" cy="95263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18" y="5626055"/>
            <a:ext cx="19243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menús permiten organizar comandos o ventanas (formularios) de una forma lógica y sencilla de encontrar. Con el editor de menús, es posible crear y editar menús trabajando directamente con una barra de menús.</a:t>
            </a:r>
          </a:p>
          <a:p>
            <a:r>
              <a:rPr lang="es-ES" dirty="0"/>
              <a:t>El control que permite crear y editar menús es </a:t>
            </a:r>
            <a:r>
              <a:rPr lang="es-ES" b="1" dirty="0" err="1"/>
              <a:t>menuStrip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96" y="4203699"/>
            <a:ext cx="3483576" cy="25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menú, es posible activar métodos abreviados si se usa el símbolo &amp; en la propiedad </a:t>
            </a:r>
            <a:r>
              <a:rPr lang="es-ES" b="1" dirty="0"/>
              <a:t>Text.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72" y="3757451"/>
            <a:ext cx="252447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formulario puede actuar como </a:t>
            </a:r>
            <a:r>
              <a:rPr lang="es-ES" b="1" dirty="0" smtClean="0"/>
              <a:t>ventana modal.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40" y="3563080"/>
            <a:ext cx="388674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formulario plano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Posicionar </a:t>
            </a:r>
            <a:r>
              <a:rPr lang="es-ES" i="1" dirty="0" smtClean="0"/>
              <a:t>Panel</a:t>
            </a:r>
          </a:p>
          <a:p>
            <a:pPr lvl="1"/>
            <a:r>
              <a:rPr lang="es-ES" i="1" dirty="0" smtClean="0"/>
              <a:t>Dock</a:t>
            </a:r>
          </a:p>
          <a:p>
            <a:pPr lvl="1"/>
            <a:r>
              <a:rPr lang="es-ES" i="1" dirty="0" err="1" smtClean="0"/>
              <a:t>BackColor</a:t>
            </a:r>
            <a:endParaRPr lang="es-ES" i="1" dirty="0" smtClean="0"/>
          </a:p>
          <a:p>
            <a:r>
              <a:rPr lang="es-ES" dirty="0" smtClean="0"/>
              <a:t>Para el formulario:</a:t>
            </a:r>
          </a:p>
          <a:p>
            <a:pPr lvl="1"/>
            <a:r>
              <a:rPr lang="es-ES" dirty="0" err="1" smtClean="0"/>
              <a:t>FormBorderStyle</a:t>
            </a:r>
            <a:endParaRPr lang="es-ES" dirty="0" smtClean="0"/>
          </a:p>
          <a:p>
            <a:r>
              <a:rPr lang="es-ES" dirty="0" smtClean="0"/>
              <a:t>Para botones:</a:t>
            </a:r>
          </a:p>
          <a:p>
            <a:pPr lvl="1"/>
            <a:r>
              <a:rPr lang="es-ES" dirty="0" err="1" smtClean="0"/>
              <a:t>FlatStyle</a:t>
            </a:r>
            <a:endParaRPr lang="es-ES" dirty="0" smtClean="0"/>
          </a:p>
          <a:p>
            <a:pPr lvl="1"/>
            <a:r>
              <a:rPr lang="es-ES" dirty="0" err="1" smtClean="0"/>
              <a:t>FlatAppearence</a:t>
            </a:r>
            <a:endParaRPr lang="es-ES" dirty="0" smtClean="0"/>
          </a:p>
          <a:p>
            <a:pPr lvl="1"/>
            <a:r>
              <a:rPr lang="es-ES" dirty="0" err="1" smtClean="0"/>
              <a:t>BackfroundImage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Abrir formulario en panel</a:t>
            </a:r>
          </a:p>
          <a:p>
            <a:pPr lvl="1"/>
            <a:r>
              <a:rPr lang="es-ES" dirty="0" err="1" smtClean="0"/>
              <a:t>FormX.TopLevel</a:t>
            </a:r>
            <a:r>
              <a:rPr lang="es-ES" dirty="0" smtClean="0"/>
              <a:t>=false;</a:t>
            </a:r>
          </a:p>
          <a:p>
            <a:pPr lvl="1"/>
            <a:r>
              <a:rPr lang="es-ES" dirty="0" err="1" smtClean="0"/>
              <a:t>This.panelX.Controls.Add</a:t>
            </a:r>
            <a:r>
              <a:rPr lang="es-ES" dirty="0" smtClean="0"/>
              <a:t>(</a:t>
            </a:r>
            <a:r>
              <a:rPr lang="es-ES" dirty="0" err="1" smtClean="0"/>
              <a:t>FormX</a:t>
            </a:r>
            <a:r>
              <a:rPr lang="es-ES" dirty="0" smtClean="0"/>
              <a:t>);</a:t>
            </a:r>
          </a:p>
          <a:p>
            <a:pPr lvl="1"/>
            <a:r>
              <a:rPr lang="es-ES" dirty="0" err="1" smtClean="0"/>
              <a:t>FormX.Show</a:t>
            </a:r>
            <a:r>
              <a:rPr lang="es-ES" dirty="0" smtClean="0"/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21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Crear un aplicativo con un menú de opciones que permita en diferentes formularios:</a:t>
            </a:r>
          </a:p>
          <a:p>
            <a:pPr lvl="1"/>
            <a:r>
              <a:rPr lang="es-ES" dirty="0" smtClean="0"/>
              <a:t>Convertir </a:t>
            </a:r>
            <a:r>
              <a:rPr lang="es-ES" dirty="0"/>
              <a:t>de Litro a galón.</a:t>
            </a:r>
          </a:p>
          <a:p>
            <a:pPr lvl="1"/>
            <a:r>
              <a:rPr lang="es-ES" dirty="0"/>
              <a:t>Calcular y mostrar el índice de masa corporal de una persona con su respectiva clasificación.</a:t>
            </a:r>
          </a:p>
          <a:p>
            <a:pPr lvl="1"/>
            <a:r>
              <a:rPr lang="es-ES" dirty="0" smtClean="0"/>
              <a:t>Mostrar cuanto </a:t>
            </a:r>
            <a:r>
              <a:rPr lang="es-ES" dirty="0"/>
              <a:t>necesita el estudiante en la nota final para aprobar el curso con la nota </a:t>
            </a:r>
            <a:r>
              <a:rPr lang="es-ES" dirty="0" smtClean="0"/>
              <a:t>mínima dadas las siguientes condiciones: </a:t>
            </a:r>
          </a:p>
          <a:p>
            <a:pPr lvl="2"/>
            <a:r>
              <a:rPr lang="es-ES" dirty="0" smtClean="0"/>
              <a:t>El estudiante </a:t>
            </a:r>
            <a:r>
              <a:rPr lang="es-ES" dirty="0"/>
              <a:t>realizará cuatro exámenes durante el semestre, los cuales tienen la siguiente ponderación: nota 1:20%, nota 2: 20 %, nota 3: 15% y nota 4: 45 %. El estudiante ya conoce las notas de los tres primeros exámenes.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56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07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/>
              <a:t>Un cliente tiene un nombre y un número de cédula, el cual identifica la cuenta. Una cuenta, por su parte, está constituida por tres productos financieros básicos: (1) una cuenta de ahorros, (2) una cuenta corriente y (3) un certificado de depósito a término (CDT).</a:t>
            </a:r>
          </a:p>
          <a:p>
            <a:r>
              <a:rPr lang="es-ES" dirty="0"/>
              <a:t>Estos productos son independientes y tienen comportamientos particulares.</a:t>
            </a:r>
          </a:p>
          <a:p>
            <a:r>
              <a:rPr lang="es-ES" dirty="0"/>
              <a:t>El saldo total de la cuenta es la suma de lo que el cliente tiene en cada uno de dichos productos.</a:t>
            </a:r>
          </a:p>
          <a:p>
            <a:r>
              <a:rPr lang="es-ES" dirty="0"/>
              <a:t>En la cuenta corriente, el cliente puede depositar o retirar dinero. Su principal característica es que no recibe ningún interés por el dinero que se encuentre allí depositado.</a:t>
            </a:r>
          </a:p>
          <a:p>
            <a:r>
              <a:rPr lang="es-ES" dirty="0"/>
              <a:t>En la cuenta de ahorros, el cliente recibe un interés mensual del 0,6% sobre el saldo.</a:t>
            </a:r>
          </a:p>
          <a:p>
            <a:r>
              <a:rPr lang="es-ES" dirty="0"/>
              <a:t>Cuando el cliente abre un CDT, define la cantidad de dinero que quiere invertir y el banco asigna el interés mensual de 1.2%. A diferencia de la cuenta corriente o la cuenta de ahorros, en un CDT no se puede consignar ni retirar dinero. La única operación posible es cerrarlo, en cuyo caso, el dinero y sus intereses pasan a la cuenta corriente.</a:t>
            </a:r>
          </a:p>
          <a:p>
            <a:r>
              <a:rPr lang="es-ES" dirty="0"/>
              <a:t>Se quiere que el programa permita a una persona simular el manejo de sus productos bancarios, dándole las facilidades de: (1) hacer las operaciones necesarias sobre los productos que conforman la cuenta, y (2) avanzar mes por mes en el tiempo, para que el cliente pueda ver el resultado de sus movimientos bancarios y el rendimiento de sus inversiones.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00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316</TotalTime>
  <Words>714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Herramientas de programación III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Diseño de formulario plano</vt:lpstr>
      <vt:lpstr>Ejercicio de apropiación</vt:lpstr>
      <vt:lpstr>Ejercicio de apropiación</vt:lpstr>
      <vt:lpstr>Ejercicio de apropiación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17</cp:revision>
  <dcterms:created xsi:type="dcterms:W3CDTF">2020-02-04T11:58:41Z</dcterms:created>
  <dcterms:modified xsi:type="dcterms:W3CDTF">2020-02-11T03:00:32Z</dcterms:modified>
</cp:coreProperties>
</file>