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6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Herramientas de programación </a:t>
            </a:r>
            <a:r>
              <a:rPr lang="es-ES" dirty="0" smtClean="0"/>
              <a:t>III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5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Convenciones de código en C#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 rot="16200000">
            <a:off x="9714188" y="1912422"/>
            <a:ext cx="4586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https://repl.it/@dwn84/Coding-conventions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49" y="2097088"/>
            <a:ext cx="79343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6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Convenciones de código en C#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Las </a:t>
            </a:r>
            <a:r>
              <a:rPr lang="es-ES" dirty="0"/>
              <a:t>convenciones de codificación tienen los objetivos siguientes:</a:t>
            </a:r>
          </a:p>
          <a:p>
            <a:r>
              <a:rPr lang="es-ES" dirty="0" smtClean="0"/>
              <a:t>Crean </a:t>
            </a:r>
            <a:r>
              <a:rPr lang="es-ES" dirty="0"/>
              <a:t>una apariencia coherente en el código, para que los lectores puedan centrarse en el contenido, no en el diseño.</a:t>
            </a:r>
          </a:p>
          <a:p>
            <a:r>
              <a:rPr lang="es-ES" dirty="0" smtClean="0"/>
              <a:t>Permiten </a:t>
            </a:r>
            <a:r>
              <a:rPr lang="es-ES" dirty="0"/>
              <a:t>a los lectores comprender el código más rápidamente al hacer suposiciones basadas en la experiencia anterior.</a:t>
            </a:r>
          </a:p>
          <a:p>
            <a:r>
              <a:rPr lang="es-ES" dirty="0" smtClean="0"/>
              <a:t>Facilitan </a:t>
            </a:r>
            <a:r>
              <a:rPr lang="es-ES" dirty="0"/>
              <a:t>la copia, el cambio y el mantenimiento del código.</a:t>
            </a:r>
          </a:p>
          <a:p>
            <a:r>
              <a:rPr lang="es-ES" dirty="0" smtClean="0"/>
              <a:t>Muestran </a:t>
            </a:r>
            <a:r>
              <a:rPr lang="es-ES" dirty="0"/>
              <a:t>los procedimientos recomendados de C#.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070100" y="6369735"/>
            <a:ext cx="1102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https://docs.microsoft.com/es-es/dotnet/csharp/programming-guide/inside-a-program/coding-conventions</a:t>
            </a:r>
          </a:p>
        </p:txBody>
      </p:sp>
    </p:spTree>
    <p:extLst>
      <p:ext uri="{BB962C8B-B14F-4D97-AF65-F5344CB8AC3E}">
        <p14:creationId xmlns:p14="http://schemas.microsoft.com/office/powerpoint/2010/main" val="105568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Convenciones de código en C#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 rot="16200000">
            <a:off x="9714188" y="1912422"/>
            <a:ext cx="4586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https://repl.it/@dwn84/Coding-conventions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997" y="1803400"/>
            <a:ext cx="7104829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Convenciones de código en C#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 rot="16200000">
            <a:off x="9714188" y="1912422"/>
            <a:ext cx="4586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https://repl.it/@dwn84/Coding-conventions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499" y="2097088"/>
            <a:ext cx="77438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5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Convenciones de código en C#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 rot="16200000">
            <a:off x="9714188" y="1912422"/>
            <a:ext cx="4586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https://repl.it/@dwn84/Coding-conventions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087" y="2097088"/>
            <a:ext cx="82486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5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Convenciones de código en C#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 rot="16200000">
            <a:off x="9714188" y="1912422"/>
            <a:ext cx="4586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https://repl.it/@dwn84/Coding-conventions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62" y="2097088"/>
            <a:ext cx="81915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Convenciones de código en C#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 rot="16200000">
            <a:off x="9714188" y="1912422"/>
            <a:ext cx="4586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https://repl.it/@dwn84/Coding-conventions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099" y="2097088"/>
            <a:ext cx="80486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8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Convenciones de código en C#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 rot="16200000">
            <a:off x="9714188" y="1912422"/>
            <a:ext cx="4586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https://repl.it/@dwn84/Coding-conventions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087" y="2097088"/>
            <a:ext cx="84296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0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Convenciones de código en C#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 rot="16200000">
            <a:off x="9714188" y="1912422"/>
            <a:ext cx="4586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https://repl.it/@dwn84/Coding-conventions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987" y="2097088"/>
            <a:ext cx="83248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233</TotalTime>
  <Words>170</Words>
  <Application>Microsoft Office PowerPoint</Application>
  <PresentationFormat>Panorámica</PresentationFormat>
  <Paragraphs>24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Circuito</vt:lpstr>
      <vt:lpstr>Herramientas de programación III</vt:lpstr>
      <vt:lpstr>Convenciones de código en C#</vt:lpstr>
      <vt:lpstr>Convenciones de código en C#</vt:lpstr>
      <vt:lpstr>Convenciones de código en C#</vt:lpstr>
      <vt:lpstr>Convenciones de código en C#</vt:lpstr>
      <vt:lpstr>Convenciones de código en C#</vt:lpstr>
      <vt:lpstr>Convenciones de código en C#</vt:lpstr>
      <vt:lpstr>Convenciones de código en C#</vt:lpstr>
      <vt:lpstr>Convenciones de código en C#</vt:lpstr>
      <vt:lpstr>Convenciones de código en C#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de programación III</dc:title>
  <dc:creator>niwdeyen</dc:creator>
  <cp:lastModifiedBy>niwdeyen</cp:lastModifiedBy>
  <cp:revision>10</cp:revision>
  <dcterms:created xsi:type="dcterms:W3CDTF">2020-02-04T11:58:41Z</dcterms:created>
  <dcterms:modified xsi:type="dcterms:W3CDTF">2020-02-04T15:52:05Z</dcterms:modified>
</cp:coreProperties>
</file>