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45B9F-DAB9-4EA2-B210-F9C2D233EB5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C6CF8C-BBA0-4655-9B5E-C1C04A7B9B87}">
      <dgm:prSet/>
      <dgm:spPr/>
      <dgm:t>
        <a:bodyPr/>
        <a:lstStyle/>
        <a:p>
          <a:r>
            <a:rPr lang="en-US"/>
            <a:t>HTTPS</a:t>
          </a:r>
        </a:p>
      </dgm:t>
    </dgm:pt>
    <dgm:pt modelId="{F6F9A749-5126-40AE-AE41-8205F22D2829}" type="parTrans" cxnId="{6432362E-BF50-4029-A021-D5F642E674D9}">
      <dgm:prSet/>
      <dgm:spPr/>
      <dgm:t>
        <a:bodyPr/>
        <a:lstStyle/>
        <a:p>
          <a:endParaRPr lang="en-US"/>
        </a:p>
      </dgm:t>
    </dgm:pt>
    <dgm:pt modelId="{52DB5F4A-2F4A-4568-92D7-A0F2223D4CDD}" type="sibTrans" cxnId="{6432362E-BF50-4029-A021-D5F642E674D9}">
      <dgm:prSet/>
      <dgm:spPr/>
      <dgm:t>
        <a:bodyPr/>
        <a:lstStyle/>
        <a:p>
          <a:endParaRPr lang="en-US"/>
        </a:p>
      </dgm:t>
    </dgm:pt>
    <dgm:pt modelId="{D35ABBFF-BE98-4BD3-9E12-DA90D2634264}">
      <dgm:prSet/>
      <dgm:spPr/>
      <dgm:t>
        <a:bodyPr/>
        <a:lstStyle/>
        <a:p>
          <a:r>
            <a:rPr lang="en-US"/>
            <a:t>MSSQL Server</a:t>
          </a:r>
        </a:p>
      </dgm:t>
    </dgm:pt>
    <dgm:pt modelId="{3FBE813D-7AF1-4A63-AEFA-3C162A9D3D8E}" type="parTrans" cxnId="{022A4526-9B87-4CCE-8E2D-BE184CE2CCD4}">
      <dgm:prSet/>
      <dgm:spPr/>
      <dgm:t>
        <a:bodyPr/>
        <a:lstStyle/>
        <a:p>
          <a:endParaRPr lang="en-US"/>
        </a:p>
      </dgm:t>
    </dgm:pt>
    <dgm:pt modelId="{8B475AD3-1531-45ED-B119-412338D70F75}" type="sibTrans" cxnId="{022A4526-9B87-4CCE-8E2D-BE184CE2CCD4}">
      <dgm:prSet/>
      <dgm:spPr/>
      <dgm:t>
        <a:bodyPr/>
        <a:lstStyle/>
        <a:p>
          <a:endParaRPr lang="en-US"/>
        </a:p>
      </dgm:t>
    </dgm:pt>
    <dgm:pt modelId="{F2E29BB6-B5C1-4071-A170-1AE081321B97}">
      <dgm:prSet/>
      <dgm:spPr/>
      <dgm:t>
        <a:bodyPr/>
        <a:lstStyle/>
        <a:p>
          <a:r>
            <a:rPr lang="en-US"/>
            <a:t>.Net Core 4.8</a:t>
          </a:r>
        </a:p>
      </dgm:t>
    </dgm:pt>
    <dgm:pt modelId="{10BD477B-D5A5-4BE1-AD87-F72ED6BB060F}" type="parTrans" cxnId="{CB1F0438-C378-41A6-A127-6C387384FE26}">
      <dgm:prSet/>
      <dgm:spPr/>
      <dgm:t>
        <a:bodyPr/>
        <a:lstStyle/>
        <a:p>
          <a:endParaRPr lang="en-US"/>
        </a:p>
      </dgm:t>
    </dgm:pt>
    <dgm:pt modelId="{2942EF8A-FA58-4184-B69F-D10C376ECBB2}" type="sibTrans" cxnId="{CB1F0438-C378-41A6-A127-6C387384FE26}">
      <dgm:prSet/>
      <dgm:spPr/>
      <dgm:t>
        <a:bodyPr/>
        <a:lstStyle/>
        <a:p>
          <a:endParaRPr lang="en-US"/>
        </a:p>
      </dgm:t>
    </dgm:pt>
    <dgm:pt modelId="{FFF6739A-24F3-481F-82EA-EA18B2A4B76C}" type="pres">
      <dgm:prSet presAssocID="{FA745B9F-DAB9-4EA2-B210-F9C2D233EB52}" presName="root" presStyleCnt="0">
        <dgm:presLayoutVars>
          <dgm:dir/>
          <dgm:resizeHandles val="exact"/>
        </dgm:presLayoutVars>
      </dgm:prSet>
      <dgm:spPr/>
    </dgm:pt>
    <dgm:pt modelId="{CFBF3A6E-FF3F-4227-832B-CE72A3D8F110}" type="pres">
      <dgm:prSet presAssocID="{86C6CF8C-BBA0-4655-9B5E-C1C04A7B9B87}" presName="compNode" presStyleCnt="0"/>
      <dgm:spPr/>
    </dgm:pt>
    <dgm:pt modelId="{CDAC9F18-D1AD-439C-A336-5554AC807E68}" type="pres">
      <dgm:prSet presAssocID="{86C6CF8C-BBA0-4655-9B5E-C1C04A7B9B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535A1EB-3630-46A1-B4C5-7C5354EE8A25}" type="pres">
      <dgm:prSet presAssocID="{86C6CF8C-BBA0-4655-9B5E-C1C04A7B9B87}" presName="spaceRect" presStyleCnt="0"/>
      <dgm:spPr/>
    </dgm:pt>
    <dgm:pt modelId="{21A8CB6C-2B76-4288-B554-B7A7C8AA9B90}" type="pres">
      <dgm:prSet presAssocID="{86C6CF8C-BBA0-4655-9B5E-C1C04A7B9B87}" presName="textRect" presStyleLbl="revTx" presStyleIdx="0" presStyleCnt="3">
        <dgm:presLayoutVars>
          <dgm:chMax val="1"/>
          <dgm:chPref val="1"/>
        </dgm:presLayoutVars>
      </dgm:prSet>
      <dgm:spPr/>
    </dgm:pt>
    <dgm:pt modelId="{DFD847E2-FC6B-4F40-9387-AF9D18E65FCB}" type="pres">
      <dgm:prSet presAssocID="{52DB5F4A-2F4A-4568-92D7-A0F2223D4CDD}" presName="sibTrans" presStyleCnt="0"/>
      <dgm:spPr/>
    </dgm:pt>
    <dgm:pt modelId="{53929379-3BC1-4768-BD5D-990A16DF584B}" type="pres">
      <dgm:prSet presAssocID="{D35ABBFF-BE98-4BD3-9E12-DA90D2634264}" presName="compNode" presStyleCnt="0"/>
      <dgm:spPr/>
    </dgm:pt>
    <dgm:pt modelId="{A4710D77-DED0-47DD-ABE8-7F398228A9DB}" type="pres">
      <dgm:prSet presAssocID="{D35ABBFF-BE98-4BD3-9E12-DA90D26342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A6DA86D-4F57-4B69-AF7A-0FF1719A9C19}" type="pres">
      <dgm:prSet presAssocID="{D35ABBFF-BE98-4BD3-9E12-DA90D2634264}" presName="spaceRect" presStyleCnt="0"/>
      <dgm:spPr/>
    </dgm:pt>
    <dgm:pt modelId="{35AD4141-D25B-47F6-819A-AB4E350D1395}" type="pres">
      <dgm:prSet presAssocID="{D35ABBFF-BE98-4BD3-9E12-DA90D2634264}" presName="textRect" presStyleLbl="revTx" presStyleIdx="1" presStyleCnt="3">
        <dgm:presLayoutVars>
          <dgm:chMax val="1"/>
          <dgm:chPref val="1"/>
        </dgm:presLayoutVars>
      </dgm:prSet>
      <dgm:spPr/>
    </dgm:pt>
    <dgm:pt modelId="{3C0189FE-B97E-4F85-B9EA-85EFB3E1B1E3}" type="pres">
      <dgm:prSet presAssocID="{8B475AD3-1531-45ED-B119-412338D70F75}" presName="sibTrans" presStyleCnt="0"/>
      <dgm:spPr/>
    </dgm:pt>
    <dgm:pt modelId="{12AC6D18-B2ED-44EA-AD11-0B460C7C9F8C}" type="pres">
      <dgm:prSet presAssocID="{F2E29BB6-B5C1-4071-A170-1AE081321B97}" presName="compNode" presStyleCnt="0"/>
      <dgm:spPr/>
    </dgm:pt>
    <dgm:pt modelId="{A278D79F-B93D-4D82-B110-C33BC40E77C1}" type="pres">
      <dgm:prSet presAssocID="{F2E29BB6-B5C1-4071-A170-1AE081321B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ACF9ED3F-0A60-4053-8F50-968BCCBFFAD8}" type="pres">
      <dgm:prSet presAssocID="{F2E29BB6-B5C1-4071-A170-1AE081321B97}" presName="spaceRect" presStyleCnt="0"/>
      <dgm:spPr/>
    </dgm:pt>
    <dgm:pt modelId="{64EF9AE3-37BD-4C5E-83B3-7EE3B7AECF65}" type="pres">
      <dgm:prSet presAssocID="{F2E29BB6-B5C1-4071-A170-1AE081321B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22A4526-9B87-4CCE-8E2D-BE184CE2CCD4}" srcId="{FA745B9F-DAB9-4EA2-B210-F9C2D233EB52}" destId="{D35ABBFF-BE98-4BD3-9E12-DA90D2634264}" srcOrd="1" destOrd="0" parTransId="{3FBE813D-7AF1-4A63-AEFA-3C162A9D3D8E}" sibTransId="{8B475AD3-1531-45ED-B119-412338D70F75}"/>
    <dgm:cxn modelId="{6432362E-BF50-4029-A021-D5F642E674D9}" srcId="{FA745B9F-DAB9-4EA2-B210-F9C2D233EB52}" destId="{86C6CF8C-BBA0-4655-9B5E-C1C04A7B9B87}" srcOrd="0" destOrd="0" parTransId="{F6F9A749-5126-40AE-AE41-8205F22D2829}" sibTransId="{52DB5F4A-2F4A-4568-92D7-A0F2223D4CDD}"/>
    <dgm:cxn modelId="{75101D37-C410-4709-BF8F-2F3899E8FE46}" type="presOf" srcId="{F2E29BB6-B5C1-4071-A170-1AE081321B97}" destId="{64EF9AE3-37BD-4C5E-83B3-7EE3B7AECF65}" srcOrd="0" destOrd="0" presId="urn:microsoft.com/office/officeart/2018/2/layout/IconLabelList"/>
    <dgm:cxn modelId="{CB1F0438-C378-41A6-A127-6C387384FE26}" srcId="{FA745B9F-DAB9-4EA2-B210-F9C2D233EB52}" destId="{F2E29BB6-B5C1-4071-A170-1AE081321B97}" srcOrd="2" destOrd="0" parTransId="{10BD477B-D5A5-4BE1-AD87-F72ED6BB060F}" sibTransId="{2942EF8A-FA58-4184-B69F-D10C376ECBB2}"/>
    <dgm:cxn modelId="{3BD30E42-C45B-4EA6-B5E6-FCE6A3321C70}" type="presOf" srcId="{D35ABBFF-BE98-4BD3-9E12-DA90D2634264}" destId="{35AD4141-D25B-47F6-819A-AB4E350D1395}" srcOrd="0" destOrd="0" presId="urn:microsoft.com/office/officeart/2018/2/layout/IconLabelList"/>
    <dgm:cxn modelId="{01B29375-E411-4CA4-AD28-C5076B5BAD8D}" type="presOf" srcId="{FA745B9F-DAB9-4EA2-B210-F9C2D233EB52}" destId="{FFF6739A-24F3-481F-82EA-EA18B2A4B76C}" srcOrd="0" destOrd="0" presId="urn:microsoft.com/office/officeart/2018/2/layout/IconLabelList"/>
    <dgm:cxn modelId="{9D6CB5D1-744E-4A7B-8089-34BE5758BE1A}" type="presOf" srcId="{86C6CF8C-BBA0-4655-9B5E-C1C04A7B9B87}" destId="{21A8CB6C-2B76-4288-B554-B7A7C8AA9B90}" srcOrd="0" destOrd="0" presId="urn:microsoft.com/office/officeart/2018/2/layout/IconLabelList"/>
    <dgm:cxn modelId="{7DB2ACC9-EF3E-4406-8D14-B5CD3A301605}" type="presParOf" srcId="{FFF6739A-24F3-481F-82EA-EA18B2A4B76C}" destId="{CFBF3A6E-FF3F-4227-832B-CE72A3D8F110}" srcOrd="0" destOrd="0" presId="urn:microsoft.com/office/officeart/2018/2/layout/IconLabelList"/>
    <dgm:cxn modelId="{BD46EFDE-2BB4-4F64-B517-1B4C276DF49C}" type="presParOf" srcId="{CFBF3A6E-FF3F-4227-832B-CE72A3D8F110}" destId="{CDAC9F18-D1AD-439C-A336-5554AC807E68}" srcOrd="0" destOrd="0" presId="urn:microsoft.com/office/officeart/2018/2/layout/IconLabelList"/>
    <dgm:cxn modelId="{02B97B45-41C4-4EF4-8ACC-2302E2E5AFB4}" type="presParOf" srcId="{CFBF3A6E-FF3F-4227-832B-CE72A3D8F110}" destId="{1535A1EB-3630-46A1-B4C5-7C5354EE8A25}" srcOrd="1" destOrd="0" presId="urn:microsoft.com/office/officeart/2018/2/layout/IconLabelList"/>
    <dgm:cxn modelId="{513B24FA-E459-48B3-8EE1-150E7802EE39}" type="presParOf" srcId="{CFBF3A6E-FF3F-4227-832B-CE72A3D8F110}" destId="{21A8CB6C-2B76-4288-B554-B7A7C8AA9B90}" srcOrd="2" destOrd="0" presId="urn:microsoft.com/office/officeart/2018/2/layout/IconLabelList"/>
    <dgm:cxn modelId="{FFEFB96C-A0F5-48CE-AF64-3E90C10E61F9}" type="presParOf" srcId="{FFF6739A-24F3-481F-82EA-EA18B2A4B76C}" destId="{DFD847E2-FC6B-4F40-9387-AF9D18E65FCB}" srcOrd="1" destOrd="0" presId="urn:microsoft.com/office/officeart/2018/2/layout/IconLabelList"/>
    <dgm:cxn modelId="{996C7294-8CDC-49A3-9AC1-63EFEA33CCF7}" type="presParOf" srcId="{FFF6739A-24F3-481F-82EA-EA18B2A4B76C}" destId="{53929379-3BC1-4768-BD5D-990A16DF584B}" srcOrd="2" destOrd="0" presId="urn:microsoft.com/office/officeart/2018/2/layout/IconLabelList"/>
    <dgm:cxn modelId="{B949A4BF-8A5F-4EF5-A527-2981B62021DA}" type="presParOf" srcId="{53929379-3BC1-4768-BD5D-990A16DF584B}" destId="{A4710D77-DED0-47DD-ABE8-7F398228A9DB}" srcOrd="0" destOrd="0" presId="urn:microsoft.com/office/officeart/2018/2/layout/IconLabelList"/>
    <dgm:cxn modelId="{FAFA8402-65CA-4195-99DA-9BBB679C4511}" type="presParOf" srcId="{53929379-3BC1-4768-BD5D-990A16DF584B}" destId="{8A6DA86D-4F57-4B69-AF7A-0FF1719A9C19}" srcOrd="1" destOrd="0" presId="urn:microsoft.com/office/officeart/2018/2/layout/IconLabelList"/>
    <dgm:cxn modelId="{A80B4907-6DD1-43CB-A8A4-6F69747C7CF0}" type="presParOf" srcId="{53929379-3BC1-4768-BD5D-990A16DF584B}" destId="{35AD4141-D25B-47F6-819A-AB4E350D1395}" srcOrd="2" destOrd="0" presId="urn:microsoft.com/office/officeart/2018/2/layout/IconLabelList"/>
    <dgm:cxn modelId="{43FA5CFA-73F1-429F-B9BD-81BA427CEBCA}" type="presParOf" srcId="{FFF6739A-24F3-481F-82EA-EA18B2A4B76C}" destId="{3C0189FE-B97E-4F85-B9EA-85EFB3E1B1E3}" srcOrd="3" destOrd="0" presId="urn:microsoft.com/office/officeart/2018/2/layout/IconLabelList"/>
    <dgm:cxn modelId="{55F9F1E0-ED9D-4B0B-81FD-E04095870083}" type="presParOf" srcId="{FFF6739A-24F3-481F-82EA-EA18B2A4B76C}" destId="{12AC6D18-B2ED-44EA-AD11-0B460C7C9F8C}" srcOrd="4" destOrd="0" presId="urn:microsoft.com/office/officeart/2018/2/layout/IconLabelList"/>
    <dgm:cxn modelId="{05D8C1E0-EA77-4109-89AC-799812AC8817}" type="presParOf" srcId="{12AC6D18-B2ED-44EA-AD11-0B460C7C9F8C}" destId="{A278D79F-B93D-4D82-B110-C33BC40E77C1}" srcOrd="0" destOrd="0" presId="urn:microsoft.com/office/officeart/2018/2/layout/IconLabelList"/>
    <dgm:cxn modelId="{D7F4DDAA-0250-4DA3-9DA2-54C476A765CC}" type="presParOf" srcId="{12AC6D18-B2ED-44EA-AD11-0B460C7C9F8C}" destId="{ACF9ED3F-0A60-4053-8F50-968BCCBFFAD8}" srcOrd="1" destOrd="0" presId="urn:microsoft.com/office/officeart/2018/2/layout/IconLabelList"/>
    <dgm:cxn modelId="{FE9CE66E-32A4-480A-8047-3C38810C6696}" type="presParOf" srcId="{12AC6D18-B2ED-44EA-AD11-0B460C7C9F8C}" destId="{64EF9AE3-37BD-4C5E-83B3-7EE3B7AECF6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C9F18-D1AD-439C-A336-5554AC807E68}">
      <dsp:nvSpPr>
        <dsp:cNvPr id="0" name=""/>
        <dsp:cNvSpPr/>
      </dsp:nvSpPr>
      <dsp:spPr>
        <a:xfrm>
          <a:off x="1130019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8CB6C-2B76-4288-B554-B7A7C8AA9B90}">
      <dsp:nvSpPr>
        <dsp:cNvPr id="0" name=""/>
        <dsp:cNvSpPr/>
      </dsp:nvSpPr>
      <dsp:spPr>
        <a:xfrm>
          <a:off x="344152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HTTPS</a:t>
          </a:r>
        </a:p>
      </dsp:txBody>
      <dsp:txXfrm>
        <a:off x="344152" y="2013943"/>
        <a:ext cx="2857700" cy="720000"/>
      </dsp:txXfrm>
    </dsp:sp>
    <dsp:sp modelId="{A4710D77-DED0-47DD-ABE8-7F398228A9DB}">
      <dsp:nvSpPr>
        <dsp:cNvPr id="0" name=""/>
        <dsp:cNvSpPr/>
      </dsp:nvSpPr>
      <dsp:spPr>
        <a:xfrm>
          <a:off x="4487817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D4141-D25B-47F6-819A-AB4E350D1395}">
      <dsp:nvSpPr>
        <dsp:cNvPr id="0" name=""/>
        <dsp:cNvSpPr/>
      </dsp:nvSpPr>
      <dsp:spPr>
        <a:xfrm>
          <a:off x="3701950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MSSQL Server</a:t>
          </a:r>
        </a:p>
      </dsp:txBody>
      <dsp:txXfrm>
        <a:off x="3701950" y="2013943"/>
        <a:ext cx="2857700" cy="720000"/>
      </dsp:txXfrm>
    </dsp:sp>
    <dsp:sp modelId="{A278D79F-B93D-4D82-B110-C33BC40E77C1}">
      <dsp:nvSpPr>
        <dsp:cNvPr id="0" name=""/>
        <dsp:cNvSpPr/>
      </dsp:nvSpPr>
      <dsp:spPr>
        <a:xfrm>
          <a:off x="7845615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F9AE3-37BD-4C5E-83B3-7EE3B7AECF65}">
      <dsp:nvSpPr>
        <dsp:cNvPr id="0" name=""/>
        <dsp:cNvSpPr/>
      </dsp:nvSpPr>
      <dsp:spPr>
        <a:xfrm>
          <a:off x="7059747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.Net Core 4.8</a:t>
          </a:r>
        </a:p>
      </dsp:txBody>
      <dsp:txXfrm>
        <a:off x="7059747" y="2013943"/>
        <a:ext cx="28577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59D-B13D-47EA-BE17-BA5616F2FD8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E25-A282-4C4F-AE73-D474B117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29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59D-B13D-47EA-BE17-BA5616F2FD8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E25-A282-4C4F-AE73-D474B117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5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59D-B13D-47EA-BE17-BA5616F2FD8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E25-A282-4C4F-AE73-D474B117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4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59D-B13D-47EA-BE17-BA5616F2FD8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E25-A282-4C4F-AE73-D474B117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8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59D-B13D-47EA-BE17-BA5616F2FD8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E25-A282-4C4F-AE73-D474B117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73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59D-B13D-47EA-BE17-BA5616F2FD8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E25-A282-4C4F-AE73-D474B117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59D-B13D-47EA-BE17-BA5616F2FD8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E25-A282-4C4F-AE73-D474B1174B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1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59D-B13D-47EA-BE17-BA5616F2FD8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E25-A282-4C4F-AE73-D474B117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9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59D-B13D-47EA-BE17-BA5616F2FD8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E25-A282-4C4F-AE73-D474B117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3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159D-B13D-47EA-BE17-BA5616F2FD8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E25-A282-4C4F-AE73-D474B117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3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B41159D-B13D-47EA-BE17-BA5616F2FD8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E25-A282-4C4F-AE73-D474B117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8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B41159D-B13D-47EA-BE17-BA5616F2FD8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10FBE25-A282-4C4F-AE73-D474B117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</p:spPr>
        <p:txBody>
          <a:bodyPr>
            <a:normAutofit/>
          </a:bodyPr>
          <a:lstStyle/>
          <a:p>
            <a:r>
              <a:rPr lang="en-US" dirty="0"/>
              <a:t>GL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F309D12E-E941-21AB-60D5-F796FD76F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43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About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GLMS – General ledger Management System platform is a solution for GL Control and all parties involved in GL creation and closure to enable the following:</a:t>
            </a:r>
          </a:p>
          <a:p>
            <a:pPr lvl="1"/>
            <a:r>
              <a:rPr lang="en-US" dirty="0"/>
              <a:t>Automate and streamline the Internal Control GL’s management process</a:t>
            </a:r>
          </a:p>
          <a:p>
            <a:pPr lvl="1"/>
            <a:r>
              <a:rPr lang="en-US" dirty="0"/>
              <a:t>All branches and departments request new GL creation and closure</a:t>
            </a:r>
          </a:p>
          <a:p>
            <a:pPr lvl="1"/>
            <a:r>
              <a:rPr lang="en-US" dirty="0"/>
              <a:t>GL reporting for GL control and Finance </a:t>
            </a:r>
          </a:p>
        </p:txBody>
      </p:sp>
    </p:spTree>
    <p:extLst>
      <p:ext uri="{BB962C8B-B14F-4D97-AF65-F5344CB8AC3E}">
        <p14:creationId xmlns:p14="http://schemas.microsoft.com/office/powerpoint/2010/main" val="95750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WEB APP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 be replicated on DR.</a:t>
            </a:r>
          </a:p>
        </p:txBody>
      </p:sp>
      <p:pic>
        <p:nvPicPr>
          <p:cNvPr id="6" name="Picture 5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B4859803-BA62-0F3D-0D80-14E7755BA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13" y="640078"/>
            <a:ext cx="6441574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Protocols/technology utilized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B4C6C4-2F4D-F7C8-E810-8F44BE380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263955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61499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108</TotalTime>
  <Words>79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GL Management system</vt:lpstr>
      <vt:lpstr>About the solution</vt:lpstr>
      <vt:lpstr>WEB APP architecture</vt:lpstr>
      <vt:lpstr>Protocols/technology utilized</vt:lpstr>
    </vt:vector>
  </TitlesOfParts>
  <Company>SVR-CBGSCCM-W1P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 GHANA</dc:title>
  <dc:creator>Aaron  Bediako</dc:creator>
  <cp:lastModifiedBy>Glenn Yaw Inkoom</cp:lastModifiedBy>
  <cp:revision>23</cp:revision>
  <dcterms:created xsi:type="dcterms:W3CDTF">2023-06-01T08:44:38Z</dcterms:created>
  <dcterms:modified xsi:type="dcterms:W3CDTF">2023-06-08T14:34:51Z</dcterms:modified>
</cp:coreProperties>
</file>