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29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4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8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73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1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9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3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3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8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GLMS – General ledger Management System platform is a solution for GL Control and all parties involved in GL creation and closure to enable the following:</a:t>
            </a:r>
          </a:p>
          <a:p>
            <a:pPr lvl="1"/>
            <a:r>
              <a:rPr lang="en-US" dirty="0"/>
              <a:t>Automate and streamline the Internal Control GL’s management process</a:t>
            </a:r>
          </a:p>
          <a:p>
            <a:pPr lvl="1"/>
            <a:r>
              <a:rPr lang="en-US" dirty="0"/>
              <a:t>All branches and departments request new GL creation and closure</a:t>
            </a:r>
          </a:p>
          <a:p>
            <a:pPr lvl="1"/>
            <a:r>
              <a:rPr lang="en-US" dirty="0"/>
              <a:t>GL reporting for GL control and Finance </a:t>
            </a:r>
          </a:p>
        </p:txBody>
      </p:sp>
    </p:spTree>
    <p:extLst>
      <p:ext uri="{BB962C8B-B14F-4D97-AF65-F5344CB8AC3E}">
        <p14:creationId xmlns:p14="http://schemas.microsoft.com/office/powerpoint/2010/main" val="95750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416" y="206126"/>
            <a:ext cx="7729728" cy="1228852"/>
          </a:xfrm>
        </p:spPr>
        <p:txBody>
          <a:bodyPr/>
          <a:lstStyle/>
          <a:p>
            <a:r>
              <a:rPr lang="en-US" dirty="0"/>
              <a:t>WEB APP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0" y="6451599"/>
            <a:ext cx="5709920" cy="1099181"/>
          </a:xfrm>
        </p:spPr>
        <p:txBody>
          <a:bodyPr/>
          <a:lstStyle/>
          <a:p>
            <a:r>
              <a:rPr lang="en-US" dirty="0"/>
              <a:t>To be replicated on DR.</a:t>
            </a:r>
          </a:p>
        </p:txBody>
      </p:sp>
      <p:pic>
        <p:nvPicPr>
          <p:cNvPr id="6" name="Picture 5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B4859803-BA62-0F3D-0D80-14E7755BA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83" y="1595121"/>
            <a:ext cx="11860597" cy="48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Protocols/technology utilized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</a:t>
            </a:r>
          </a:p>
          <a:p>
            <a:r>
              <a:rPr lang="en-US" dirty="0"/>
              <a:t>MSSQL Server</a:t>
            </a:r>
          </a:p>
          <a:p>
            <a:r>
              <a:rPr lang="en-US" dirty="0" err="1"/>
              <a:t>.Net</a:t>
            </a:r>
            <a:r>
              <a:rPr lang="en-US" dirty="0"/>
              <a:t> Core 4.8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499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72</TotalTime>
  <Words>79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GL Management system</vt:lpstr>
      <vt:lpstr>About the solution</vt:lpstr>
      <vt:lpstr>WEB APP architecture</vt:lpstr>
      <vt:lpstr>Protocols/technology utilized</vt:lpstr>
    </vt:vector>
  </TitlesOfParts>
  <Company>SVR-CBGSCCM-W1P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 GHANA</dc:title>
  <dc:creator>Aaron  Bediako</dc:creator>
  <cp:lastModifiedBy>Glenn Yaw Inkoom</cp:lastModifiedBy>
  <cp:revision>22</cp:revision>
  <dcterms:created xsi:type="dcterms:W3CDTF">2023-06-01T08:44:38Z</dcterms:created>
  <dcterms:modified xsi:type="dcterms:W3CDTF">2023-06-08T10:30:46Z</dcterms:modified>
</cp:coreProperties>
</file>