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88487-F66C-411D-ABBD-F0D9AB870F9D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3" csCatId="accent1" phldr="1"/>
      <dgm:spPr/>
    </dgm:pt>
    <dgm:pt modelId="{746EB0C4-AD51-4230-8ACF-47B6C2CC16E8}">
      <dgm:prSet phldrT="[Text]"/>
      <dgm:spPr/>
      <dgm:t>
        <a:bodyPr/>
        <a:lstStyle/>
        <a:p>
          <a:r>
            <a:rPr lang="de-DE" dirty="0"/>
            <a:t>Dozent</a:t>
          </a:r>
        </a:p>
      </dgm:t>
    </dgm:pt>
    <dgm:pt modelId="{CD145BD8-F129-4DE9-BBB9-E6ADBE6AE0EA}" type="parTrans" cxnId="{E3B7856C-84CF-4DD1-8BCD-C02FA6B35518}">
      <dgm:prSet/>
      <dgm:spPr/>
      <dgm:t>
        <a:bodyPr/>
        <a:lstStyle/>
        <a:p>
          <a:endParaRPr lang="de-DE"/>
        </a:p>
      </dgm:t>
    </dgm:pt>
    <dgm:pt modelId="{B776C358-C0FA-4F7C-8433-DCD8DE916D01}" type="sibTrans" cxnId="{E3B7856C-84CF-4DD1-8BCD-C02FA6B35518}">
      <dgm:prSet/>
      <dgm:spPr/>
      <dgm:t>
        <a:bodyPr/>
        <a:lstStyle/>
        <a:p>
          <a:endParaRPr lang="de-DE"/>
        </a:p>
      </dgm:t>
    </dgm:pt>
    <dgm:pt modelId="{EFDBD85F-EF07-46E6-AFC1-A0CFF68ED476}">
      <dgm:prSet phldrT="[Text]"/>
      <dgm:spPr/>
      <dgm:t>
        <a:bodyPr/>
        <a:lstStyle/>
        <a:p>
          <a:r>
            <a:rPr lang="de-DE" dirty="0"/>
            <a:t>Studenten</a:t>
          </a:r>
        </a:p>
      </dgm:t>
    </dgm:pt>
    <dgm:pt modelId="{66D3ED87-8319-4EC1-B957-C9E70AA6AC63}" type="parTrans" cxnId="{8DA66EB5-34E4-461E-B13C-51417483B511}">
      <dgm:prSet/>
      <dgm:spPr/>
      <dgm:t>
        <a:bodyPr/>
        <a:lstStyle/>
        <a:p>
          <a:endParaRPr lang="de-DE"/>
        </a:p>
      </dgm:t>
    </dgm:pt>
    <dgm:pt modelId="{84C2B367-F2B2-4CF8-8094-767201CC2FF4}" type="sibTrans" cxnId="{8DA66EB5-34E4-461E-B13C-51417483B511}">
      <dgm:prSet/>
      <dgm:spPr/>
      <dgm:t>
        <a:bodyPr/>
        <a:lstStyle/>
        <a:p>
          <a:endParaRPr lang="de-DE"/>
        </a:p>
      </dgm:t>
    </dgm:pt>
    <dgm:pt modelId="{EBD86FC3-ADCB-4FFB-B41E-4BEA903B9A32}" type="pres">
      <dgm:prSet presAssocID="{39688487-F66C-411D-ABBD-F0D9AB870F9D}" presName="Name0" presStyleCnt="0">
        <dgm:presLayoutVars>
          <dgm:chMax val="2"/>
          <dgm:chPref val="2"/>
          <dgm:animLvl val="lvl"/>
        </dgm:presLayoutVars>
      </dgm:prSet>
      <dgm:spPr/>
    </dgm:pt>
    <dgm:pt modelId="{DB5F749F-8D35-40F8-B942-A8449C66BDE4}" type="pres">
      <dgm:prSet presAssocID="{39688487-F66C-411D-ABBD-F0D9AB870F9D}" presName="LeftText" presStyleLbl="revTx" presStyleIdx="0" presStyleCnt="0">
        <dgm:presLayoutVars>
          <dgm:bulletEnabled val="1"/>
        </dgm:presLayoutVars>
      </dgm:prSet>
      <dgm:spPr/>
    </dgm:pt>
    <dgm:pt modelId="{4E993948-EAB9-4CC2-81A1-87883EAF9462}" type="pres">
      <dgm:prSet presAssocID="{39688487-F66C-411D-ABBD-F0D9AB870F9D}" presName="LeftNode" presStyleLbl="bgImgPlace1" presStyleIdx="0" presStyleCnt="2">
        <dgm:presLayoutVars>
          <dgm:chMax val="2"/>
          <dgm:chPref val="2"/>
        </dgm:presLayoutVars>
      </dgm:prSet>
      <dgm:spPr/>
    </dgm:pt>
    <dgm:pt modelId="{2073D1F6-CF6F-44DF-8722-57C8B152DCAF}" type="pres">
      <dgm:prSet presAssocID="{39688487-F66C-411D-ABBD-F0D9AB870F9D}" presName="RightText" presStyleLbl="revTx" presStyleIdx="0" presStyleCnt="0">
        <dgm:presLayoutVars>
          <dgm:bulletEnabled val="1"/>
        </dgm:presLayoutVars>
      </dgm:prSet>
      <dgm:spPr/>
    </dgm:pt>
    <dgm:pt modelId="{ECA50D5A-2752-474A-91B6-6EED373592FE}" type="pres">
      <dgm:prSet presAssocID="{39688487-F66C-411D-ABBD-F0D9AB870F9D}" presName="RightNode" presStyleLbl="bgImgPlace1" presStyleIdx="1" presStyleCnt="2">
        <dgm:presLayoutVars>
          <dgm:chMax val="0"/>
          <dgm:chPref val="0"/>
        </dgm:presLayoutVars>
      </dgm:prSet>
      <dgm:spPr/>
    </dgm:pt>
    <dgm:pt modelId="{0766475E-FE61-4726-A0BD-CFB6721E8FBB}" type="pres">
      <dgm:prSet presAssocID="{39688487-F66C-411D-ABBD-F0D9AB870F9D}" presName="TopArrow" presStyleLbl="node1" presStyleIdx="0" presStyleCnt="2"/>
      <dgm:spPr/>
    </dgm:pt>
    <dgm:pt modelId="{C07CBF18-8E58-4A6A-8908-8DF86BEF8D31}" type="pres">
      <dgm:prSet presAssocID="{39688487-F66C-411D-ABBD-F0D9AB870F9D}" presName="BottomArrow" presStyleLbl="node1" presStyleIdx="1" presStyleCnt="2"/>
      <dgm:spPr/>
    </dgm:pt>
  </dgm:ptLst>
  <dgm:cxnLst>
    <dgm:cxn modelId="{D21F546B-AAB2-480B-87A1-A68EA1A2B60F}" type="presOf" srcId="{EFDBD85F-EF07-46E6-AFC1-A0CFF68ED476}" destId="{ECA50D5A-2752-474A-91B6-6EED373592FE}" srcOrd="1" destOrd="0" presId="urn:microsoft.com/office/officeart/2009/layout/ReverseList"/>
    <dgm:cxn modelId="{E3B7856C-84CF-4DD1-8BCD-C02FA6B35518}" srcId="{39688487-F66C-411D-ABBD-F0D9AB870F9D}" destId="{746EB0C4-AD51-4230-8ACF-47B6C2CC16E8}" srcOrd="0" destOrd="0" parTransId="{CD145BD8-F129-4DE9-BBB9-E6ADBE6AE0EA}" sibTransId="{B776C358-C0FA-4F7C-8433-DCD8DE916D01}"/>
    <dgm:cxn modelId="{33A04E53-6F46-4E4F-8D40-F3CDEAE24AE2}" type="presOf" srcId="{EFDBD85F-EF07-46E6-AFC1-A0CFF68ED476}" destId="{2073D1F6-CF6F-44DF-8722-57C8B152DCAF}" srcOrd="0" destOrd="0" presId="urn:microsoft.com/office/officeart/2009/layout/ReverseList"/>
    <dgm:cxn modelId="{F7A8138C-CB94-42DC-8C34-BB191358DAB0}" type="presOf" srcId="{746EB0C4-AD51-4230-8ACF-47B6C2CC16E8}" destId="{4E993948-EAB9-4CC2-81A1-87883EAF9462}" srcOrd="1" destOrd="0" presId="urn:microsoft.com/office/officeart/2009/layout/ReverseList"/>
    <dgm:cxn modelId="{B8592595-F31E-4A87-ACAF-856C25EE5F8F}" type="presOf" srcId="{746EB0C4-AD51-4230-8ACF-47B6C2CC16E8}" destId="{DB5F749F-8D35-40F8-B942-A8449C66BDE4}" srcOrd="0" destOrd="0" presId="urn:microsoft.com/office/officeart/2009/layout/ReverseList"/>
    <dgm:cxn modelId="{8DA66EB5-34E4-461E-B13C-51417483B511}" srcId="{39688487-F66C-411D-ABBD-F0D9AB870F9D}" destId="{EFDBD85F-EF07-46E6-AFC1-A0CFF68ED476}" srcOrd="1" destOrd="0" parTransId="{66D3ED87-8319-4EC1-B957-C9E70AA6AC63}" sibTransId="{84C2B367-F2B2-4CF8-8094-767201CC2FF4}"/>
    <dgm:cxn modelId="{8E55C0F8-0A2B-4C7A-A946-65812D391C7C}" type="presOf" srcId="{39688487-F66C-411D-ABBD-F0D9AB870F9D}" destId="{EBD86FC3-ADCB-4FFB-B41E-4BEA903B9A32}" srcOrd="0" destOrd="0" presId="urn:microsoft.com/office/officeart/2009/layout/ReverseList"/>
    <dgm:cxn modelId="{5DE74AA2-C983-4877-88BA-9E028B048FD3}" type="presParOf" srcId="{EBD86FC3-ADCB-4FFB-B41E-4BEA903B9A32}" destId="{DB5F749F-8D35-40F8-B942-A8449C66BDE4}" srcOrd="0" destOrd="0" presId="urn:microsoft.com/office/officeart/2009/layout/ReverseList"/>
    <dgm:cxn modelId="{74B42316-B683-4380-A49C-AD111BA210E7}" type="presParOf" srcId="{EBD86FC3-ADCB-4FFB-B41E-4BEA903B9A32}" destId="{4E993948-EAB9-4CC2-81A1-87883EAF9462}" srcOrd="1" destOrd="0" presId="urn:microsoft.com/office/officeart/2009/layout/ReverseList"/>
    <dgm:cxn modelId="{7F8ACC5E-B984-4C86-AF86-6A47F2919A57}" type="presParOf" srcId="{EBD86FC3-ADCB-4FFB-B41E-4BEA903B9A32}" destId="{2073D1F6-CF6F-44DF-8722-57C8B152DCAF}" srcOrd="2" destOrd="0" presId="urn:microsoft.com/office/officeart/2009/layout/ReverseList"/>
    <dgm:cxn modelId="{5557341C-4505-417D-B3DE-EF0BF4D620BA}" type="presParOf" srcId="{EBD86FC3-ADCB-4FFB-B41E-4BEA903B9A32}" destId="{ECA50D5A-2752-474A-91B6-6EED373592FE}" srcOrd="3" destOrd="0" presId="urn:microsoft.com/office/officeart/2009/layout/ReverseList"/>
    <dgm:cxn modelId="{66D306C1-1480-449C-A49A-AA9B7312D0A4}" type="presParOf" srcId="{EBD86FC3-ADCB-4FFB-B41E-4BEA903B9A32}" destId="{0766475E-FE61-4726-A0BD-CFB6721E8FBB}" srcOrd="4" destOrd="0" presId="urn:microsoft.com/office/officeart/2009/layout/ReverseList"/>
    <dgm:cxn modelId="{EC048E45-F727-40A7-A576-2254759BC4E2}" type="presParOf" srcId="{EBD86FC3-ADCB-4FFB-B41E-4BEA903B9A32}" destId="{C07CBF18-8E58-4A6A-8908-8DF86BEF8D31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4905EB-88C1-49B1-AB3B-650A3C0A3F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794DAF9-4641-47CC-A030-7CA423B5C99D}">
      <dgm:prSet phldrT="[Text]"/>
      <dgm:spPr/>
      <dgm:t>
        <a:bodyPr/>
        <a:lstStyle/>
        <a:p>
          <a:r>
            <a:rPr lang="de-DE"/>
            <a:t>Fragen</a:t>
          </a:r>
          <a:endParaRPr lang="de-DE" dirty="0"/>
        </a:p>
      </dgm:t>
    </dgm:pt>
    <dgm:pt modelId="{4957BC72-5210-44C7-AEDC-82D6819C3D15}" type="parTrans" cxnId="{ED89E208-DB50-442C-8775-9EC2FEA2820D}">
      <dgm:prSet/>
      <dgm:spPr/>
      <dgm:t>
        <a:bodyPr/>
        <a:lstStyle/>
        <a:p>
          <a:endParaRPr lang="de-DE"/>
        </a:p>
      </dgm:t>
    </dgm:pt>
    <dgm:pt modelId="{409D46F2-16A3-4BB2-A8C2-A99959F0F7C7}" type="sibTrans" cxnId="{ED89E208-DB50-442C-8775-9EC2FEA2820D}">
      <dgm:prSet/>
      <dgm:spPr/>
      <dgm:t>
        <a:bodyPr/>
        <a:lstStyle/>
        <a:p>
          <a:endParaRPr lang="de-DE"/>
        </a:p>
      </dgm:t>
    </dgm:pt>
    <dgm:pt modelId="{9972F12C-6F53-436E-85E8-80BA6D52FBEB}">
      <dgm:prSet phldrT="[Text]"/>
      <dgm:spPr/>
      <dgm:t>
        <a:bodyPr/>
        <a:lstStyle/>
        <a:p>
          <a:r>
            <a:rPr lang="de-DE"/>
            <a:t>Studenten stellen Fragen</a:t>
          </a:r>
          <a:endParaRPr lang="de-DE" dirty="0"/>
        </a:p>
      </dgm:t>
    </dgm:pt>
    <dgm:pt modelId="{24399C10-7755-4132-95EB-1A9D95ACFE4B}" type="parTrans" cxnId="{14558661-3839-4CED-8706-27F36301E5F0}">
      <dgm:prSet/>
      <dgm:spPr/>
      <dgm:t>
        <a:bodyPr/>
        <a:lstStyle/>
        <a:p>
          <a:endParaRPr lang="de-DE"/>
        </a:p>
      </dgm:t>
    </dgm:pt>
    <dgm:pt modelId="{521D2174-00A9-47EE-9FC5-17BBF07FE3C1}" type="sibTrans" cxnId="{14558661-3839-4CED-8706-27F36301E5F0}">
      <dgm:prSet/>
      <dgm:spPr/>
      <dgm:t>
        <a:bodyPr/>
        <a:lstStyle/>
        <a:p>
          <a:endParaRPr lang="de-DE"/>
        </a:p>
      </dgm:t>
    </dgm:pt>
    <dgm:pt modelId="{AB07A317-20D4-4DE1-ADB8-11F08A42E4F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/>
            <a:t>Umfragen</a:t>
          </a:r>
          <a:endParaRPr lang="de-DE" dirty="0"/>
        </a:p>
      </dgm:t>
    </dgm:pt>
    <dgm:pt modelId="{220615C9-EB66-4B32-92CC-B6953F4B9FEF}" type="parTrans" cxnId="{467EDDEE-7A59-4EBB-9E9C-02183524F4DA}">
      <dgm:prSet/>
      <dgm:spPr/>
      <dgm:t>
        <a:bodyPr/>
        <a:lstStyle/>
        <a:p>
          <a:endParaRPr lang="de-DE"/>
        </a:p>
      </dgm:t>
    </dgm:pt>
    <dgm:pt modelId="{64961CCF-5587-49B2-A6C3-A8E88D2EE828}" type="sibTrans" cxnId="{467EDDEE-7A59-4EBB-9E9C-02183524F4DA}">
      <dgm:prSet/>
      <dgm:spPr/>
      <dgm:t>
        <a:bodyPr/>
        <a:lstStyle/>
        <a:p>
          <a:endParaRPr lang="de-DE"/>
        </a:p>
      </dgm:t>
    </dgm:pt>
    <dgm:pt modelId="{965076C1-584E-4993-82C7-147020DE0AC1}">
      <dgm:prSet phldrT="[Text]"/>
      <dgm:spPr/>
      <dgm:t>
        <a:bodyPr/>
        <a:lstStyle/>
        <a:p>
          <a:r>
            <a:rPr lang="de-DE">
              <a:solidFill>
                <a:schemeClr val="bg1">
                  <a:lumMod val="75000"/>
                </a:schemeClr>
              </a:solidFill>
            </a:rPr>
            <a:t>Dozent erstellt Umfrage</a:t>
          </a:r>
          <a:endParaRPr lang="de-DE" dirty="0">
            <a:solidFill>
              <a:schemeClr val="bg1">
                <a:lumMod val="75000"/>
              </a:schemeClr>
            </a:solidFill>
          </a:endParaRPr>
        </a:p>
      </dgm:t>
    </dgm:pt>
    <dgm:pt modelId="{B47A1863-C3A7-4DFE-9780-1623FA7AAB1C}" type="parTrans" cxnId="{C7F390B2-926E-4BB8-9915-40A6021088E1}">
      <dgm:prSet/>
      <dgm:spPr/>
      <dgm:t>
        <a:bodyPr/>
        <a:lstStyle/>
        <a:p>
          <a:endParaRPr lang="de-DE"/>
        </a:p>
      </dgm:t>
    </dgm:pt>
    <dgm:pt modelId="{92C00E28-24B5-4032-82D4-FF6142076274}" type="sibTrans" cxnId="{C7F390B2-926E-4BB8-9915-40A6021088E1}">
      <dgm:prSet/>
      <dgm:spPr/>
      <dgm:t>
        <a:bodyPr/>
        <a:lstStyle/>
        <a:p>
          <a:endParaRPr lang="de-DE"/>
        </a:p>
      </dgm:t>
    </dgm:pt>
    <dgm:pt modelId="{A72FD8CA-D27F-4E59-9002-C8D4C09E8AF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/>
            <a:t>Feedback</a:t>
          </a:r>
          <a:endParaRPr lang="de-DE" dirty="0"/>
        </a:p>
      </dgm:t>
    </dgm:pt>
    <dgm:pt modelId="{7BB28839-2D1B-45C5-B9E0-118BAF860331}" type="parTrans" cxnId="{6A6EF743-D008-4A81-8F58-434DAD59AEF5}">
      <dgm:prSet/>
      <dgm:spPr/>
      <dgm:t>
        <a:bodyPr/>
        <a:lstStyle/>
        <a:p>
          <a:endParaRPr lang="de-DE"/>
        </a:p>
      </dgm:t>
    </dgm:pt>
    <dgm:pt modelId="{720425CA-EA20-456D-BE20-409A9B4F32A3}" type="sibTrans" cxnId="{6A6EF743-D008-4A81-8F58-434DAD59AEF5}">
      <dgm:prSet/>
      <dgm:spPr/>
      <dgm:t>
        <a:bodyPr/>
        <a:lstStyle/>
        <a:p>
          <a:endParaRPr lang="de-DE"/>
        </a:p>
      </dgm:t>
    </dgm:pt>
    <dgm:pt modelId="{8B52D523-5FD9-4AD8-B2B1-1BE6C4F48677}">
      <dgm:prSet phldrT="[Text]"/>
      <dgm:spPr/>
      <dgm:t>
        <a:bodyPr/>
        <a:lstStyle/>
        <a:p>
          <a:r>
            <a:rPr lang="de-DE">
              <a:solidFill>
                <a:schemeClr val="bg1">
                  <a:lumMod val="75000"/>
                </a:schemeClr>
              </a:solidFill>
            </a:rPr>
            <a:t>Studenten geben einfaches Feedback</a:t>
          </a:r>
          <a:endParaRPr lang="de-DE" dirty="0">
            <a:solidFill>
              <a:schemeClr val="bg1">
                <a:lumMod val="75000"/>
              </a:schemeClr>
            </a:solidFill>
          </a:endParaRPr>
        </a:p>
      </dgm:t>
    </dgm:pt>
    <dgm:pt modelId="{6F87B61C-F6EB-43D3-82C4-2B2F53170F5E}" type="parTrans" cxnId="{6CD540CF-69C8-4B7C-8D04-4A8F881003D7}">
      <dgm:prSet/>
      <dgm:spPr/>
      <dgm:t>
        <a:bodyPr/>
        <a:lstStyle/>
        <a:p>
          <a:endParaRPr lang="de-DE"/>
        </a:p>
      </dgm:t>
    </dgm:pt>
    <dgm:pt modelId="{B914E5FE-772E-4F14-8A1A-43DBDAA0C684}" type="sibTrans" cxnId="{6CD540CF-69C8-4B7C-8D04-4A8F881003D7}">
      <dgm:prSet/>
      <dgm:spPr/>
      <dgm:t>
        <a:bodyPr/>
        <a:lstStyle/>
        <a:p>
          <a:endParaRPr lang="de-DE"/>
        </a:p>
      </dgm:t>
    </dgm:pt>
    <dgm:pt modelId="{9C552B9A-AA7E-42D4-8A38-E414FEB23315}">
      <dgm:prSet phldrT="[Text]"/>
      <dgm:spPr/>
      <dgm:t>
        <a:bodyPr/>
        <a:lstStyle/>
        <a:p>
          <a:r>
            <a:rPr lang="de-DE"/>
            <a:t>Studenten/Dozent  beantworten</a:t>
          </a:r>
          <a:endParaRPr lang="de-DE" dirty="0"/>
        </a:p>
      </dgm:t>
    </dgm:pt>
    <dgm:pt modelId="{72381AEE-D77D-4CFF-B0A2-7F10E0AEF7BC}" type="parTrans" cxnId="{B00479B1-403D-47E2-A329-7D8834D84868}">
      <dgm:prSet/>
      <dgm:spPr/>
      <dgm:t>
        <a:bodyPr/>
        <a:lstStyle/>
        <a:p>
          <a:endParaRPr lang="de-DE"/>
        </a:p>
      </dgm:t>
    </dgm:pt>
    <dgm:pt modelId="{C11DC657-49CF-4FED-84D3-F3B7353C8F63}" type="sibTrans" cxnId="{B00479B1-403D-47E2-A329-7D8834D84868}">
      <dgm:prSet/>
      <dgm:spPr/>
      <dgm:t>
        <a:bodyPr/>
        <a:lstStyle/>
        <a:p>
          <a:endParaRPr lang="de-DE"/>
        </a:p>
      </dgm:t>
    </dgm:pt>
    <dgm:pt modelId="{2D101505-714D-4531-8F61-843B7C321F46}">
      <dgm:prSet phldrT="[Text]"/>
      <dgm:spPr/>
      <dgm:t>
        <a:bodyPr/>
        <a:lstStyle/>
        <a:p>
          <a:r>
            <a:rPr lang="de-DE"/>
            <a:t>Fragen/Antworten sortiert</a:t>
          </a:r>
          <a:endParaRPr lang="de-DE" dirty="0"/>
        </a:p>
      </dgm:t>
    </dgm:pt>
    <dgm:pt modelId="{A0230881-166B-405C-89B1-AF50DDCE0872}" type="parTrans" cxnId="{86671623-6DA1-4E2E-8DC3-9CF36B6E8635}">
      <dgm:prSet/>
      <dgm:spPr/>
      <dgm:t>
        <a:bodyPr/>
        <a:lstStyle/>
        <a:p>
          <a:endParaRPr lang="de-DE"/>
        </a:p>
      </dgm:t>
    </dgm:pt>
    <dgm:pt modelId="{A784AA7B-AFAF-49F8-883B-88DF6DCE0BF4}" type="sibTrans" cxnId="{86671623-6DA1-4E2E-8DC3-9CF36B6E8635}">
      <dgm:prSet/>
      <dgm:spPr/>
      <dgm:t>
        <a:bodyPr/>
        <a:lstStyle/>
        <a:p>
          <a:endParaRPr lang="de-DE"/>
        </a:p>
      </dgm:t>
    </dgm:pt>
    <dgm:pt modelId="{89230027-A236-4D14-80F0-0DDB59707E5D}">
      <dgm:prSet phldrT="[Text]"/>
      <dgm:spPr/>
      <dgm:t>
        <a:bodyPr/>
        <a:lstStyle/>
        <a:p>
          <a:r>
            <a:rPr lang="de-DE">
              <a:solidFill>
                <a:schemeClr val="bg1">
                  <a:lumMod val="75000"/>
                </a:schemeClr>
              </a:solidFill>
            </a:rPr>
            <a:t>Studenten nehmen teil</a:t>
          </a:r>
          <a:endParaRPr lang="de-DE" dirty="0">
            <a:solidFill>
              <a:schemeClr val="bg1">
                <a:lumMod val="75000"/>
              </a:schemeClr>
            </a:solidFill>
          </a:endParaRPr>
        </a:p>
      </dgm:t>
    </dgm:pt>
    <dgm:pt modelId="{24538305-B1FF-40FE-BA46-280A06938038}" type="parTrans" cxnId="{0CF9BECF-FD16-4C6E-A9DB-6A7FBBCAA6A6}">
      <dgm:prSet/>
      <dgm:spPr/>
      <dgm:t>
        <a:bodyPr/>
        <a:lstStyle/>
        <a:p>
          <a:endParaRPr lang="de-DE"/>
        </a:p>
      </dgm:t>
    </dgm:pt>
    <dgm:pt modelId="{ED1BA8B2-E98F-4846-9982-D59D3E6D40E1}" type="sibTrans" cxnId="{0CF9BECF-FD16-4C6E-A9DB-6A7FBBCAA6A6}">
      <dgm:prSet/>
      <dgm:spPr/>
      <dgm:t>
        <a:bodyPr/>
        <a:lstStyle/>
        <a:p>
          <a:endParaRPr lang="de-DE"/>
        </a:p>
      </dgm:t>
    </dgm:pt>
    <dgm:pt modelId="{ECC0C57A-6633-446C-B1C2-6CD27F8E707B}" type="pres">
      <dgm:prSet presAssocID="{D34905EB-88C1-49B1-AB3B-650A3C0A3FE9}" presName="linear" presStyleCnt="0">
        <dgm:presLayoutVars>
          <dgm:animLvl val="lvl"/>
          <dgm:resizeHandles val="exact"/>
        </dgm:presLayoutVars>
      </dgm:prSet>
      <dgm:spPr/>
    </dgm:pt>
    <dgm:pt modelId="{0A40C5D3-3B7F-4F7E-9B6E-C1D1DBA665F2}" type="pres">
      <dgm:prSet presAssocID="{2794DAF9-4641-47CC-A030-7CA423B5C9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ECF8C3-3E34-4323-9677-2E1FFA84106C}" type="pres">
      <dgm:prSet presAssocID="{2794DAF9-4641-47CC-A030-7CA423B5C99D}" presName="childText" presStyleLbl="revTx" presStyleIdx="0" presStyleCnt="3">
        <dgm:presLayoutVars>
          <dgm:bulletEnabled val="1"/>
        </dgm:presLayoutVars>
      </dgm:prSet>
      <dgm:spPr/>
    </dgm:pt>
    <dgm:pt modelId="{B0FB5689-0FD4-41C9-8404-EF1BC9F4DC44}" type="pres">
      <dgm:prSet presAssocID="{AB07A317-20D4-4DE1-ADB8-11F08A42E4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DAE1BE-1BB5-4659-B8CE-1A053CACE6C0}" type="pres">
      <dgm:prSet presAssocID="{AB07A317-20D4-4DE1-ADB8-11F08A42E4F1}" presName="childText" presStyleLbl="revTx" presStyleIdx="1" presStyleCnt="3">
        <dgm:presLayoutVars>
          <dgm:bulletEnabled val="1"/>
        </dgm:presLayoutVars>
      </dgm:prSet>
      <dgm:spPr/>
    </dgm:pt>
    <dgm:pt modelId="{D2ED7F79-2548-4A43-9A6E-CAD2180932FB}" type="pres">
      <dgm:prSet presAssocID="{A72FD8CA-D27F-4E59-9002-C8D4C09E8AF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211A9EE-94B2-429E-A543-10C62B850F90}" type="pres">
      <dgm:prSet presAssocID="{A72FD8CA-D27F-4E59-9002-C8D4C09E8AF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D89E208-DB50-442C-8775-9EC2FEA2820D}" srcId="{D34905EB-88C1-49B1-AB3B-650A3C0A3FE9}" destId="{2794DAF9-4641-47CC-A030-7CA423B5C99D}" srcOrd="0" destOrd="0" parTransId="{4957BC72-5210-44C7-AEDC-82D6819C3D15}" sibTransId="{409D46F2-16A3-4BB2-A8C2-A99959F0F7C7}"/>
    <dgm:cxn modelId="{86671623-6DA1-4E2E-8DC3-9CF36B6E8635}" srcId="{2794DAF9-4641-47CC-A030-7CA423B5C99D}" destId="{2D101505-714D-4531-8F61-843B7C321F46}" srcOrd="1" destOrd="0" parTransId="{A0230881-166B-405C-89B1-AF50DDCE0872}" sibTransId="{A784AA7B-AFAF-49F8-883B-88DF6DCE0BF4}"/>
    <dgm:cxn modelId="{6ACF1038-DEB4-4044-AE53-96D4394F573B}" type="presOf" srcId="{965076C1-584E-4993-82C7-147020DE0AC1}" destId="{A2DAE1BE-1BB5-4659-B8CE-1A053CACE6C0}" srcOrd="0" destOrd="0" presId="urn:microsoft.com/office/officeart/2005/8/layout/vList2"/>
    <dgm:cxn modelId="{14558661-3839-4CED-8706-27F36301E5F0}" srcId="{2794DAF9-4641-47CC-A030-7CA423B5C99D}" destId="{9972F12C-6F53-436E-85E8-80BA6D52FBEB}" srcOrd="0" destOrd="0" parTransId="{24399C10-7755-4132-95EB-1A9D95ACFE4B}" sibTransId="{521D2174-00A9-47EE-9FC5-17BBF07FE3C1}"/>
    <dgm:cxn modelId="{7F85F841-4909-4663-9BA3-8DE9FF59BC5A}" type="presOf" srcId="{9972F12C-6F53-436E-85E8-80BA6D52FBEB}" destId="{09ECF8C3-3E34-4323-9677-2E1FFA84106C}" srcOrd="0" destOrd="0" presId="urn:microsoft.com/office/officeart/2005/8/layout/vList2"/>
    <dgm:cxn modelId="{6A6EF743-D008-4A81-8F58-434DAD59AEF5}" srcId="{D34905EB-88C1-49B1-AB3B-650A3C0A3FE9}" destId="{A72FD8CA-D27F-4E59-9002-C8D4C09E8AF7}" srcOrd="2" destOrd="0" parTransId="{7BB28839-2D1B-45C5-B9E0-118BAF860331}" sibTransId="{720425CA-EA20-456D-BE20-409A9B4F32A3}"/>
    <dgm:cxn modelId="{1BA5B685-76A9-455E-AFD4-9A6FD1733043}" type="presOf" srcId="{2D101505-714D-4531-8F61-843B7C321F46}" destId="{09ECF8C3-3E34-4323-9677-2E1FFA84106C}" srcOrd="0" destOrd="1" presId="urn:microsoft.com/office/officeart/2005/8/layout/vList2"/>
    <dgm:cxn modelId="{39D89F92-43A8-45C6-802D-B20B91080360}" type="presOf" srcId="{8B52D523-5FD9-4AD8-B2B1-1BE6C4F48677}" destId="{C211A9EE-94B2-429E-A543-10C62B850F90}" srcOrd="0" destOrd="0" presId="urn:microsoft.com/office/officeart/2005/8/layout/vList2"/>
    <dgm:cxn modelId="{C7230895-6B5E-4640-8536-60644A6F8C45}" type="presOf" srcId="{2794DAF9-4641-47CC-A030-7CA423B5C99D}" destId="{0A40C5D3-3B7F-4F7E-9B6E-C1D1DBA665F2}" srcOrd="0" destOrd="0" presId="urn:microsoft.com/office/officeart/2005/8/layout/vList2"/>
    <dgm:cxn modelId="{B00479B1-403D-47E2-A329-7D8834D84868}" srcId="{2794DAF9-4641-47CC-A030-7CA423B5C99D}" destId="{9C552B9A-AA7E-42D4-8A38-E414FEB23315}" srcOrd="2" destOrd="0" parTransId="{72381AEE-D77D-4CFF-B0A2-7F10E0AEF7BC}" sibTransId="{C11DC657-49CF-4FED-84D3-F3B7353C8F63}"/>
    <dgm:cxn modelId="{C7F390B2-926E-4BB8-9915-40A6021088E1}" srcId="{AB07A317-20D4-4DE1-ADB8-11F08A42E4F1}" destId="{965076C1-584E-4993-82C7-147020DE0AC1}" srcOrd="0" destOrd="0" parTransId="{B47A1863-C3A7-4DFE-9780-1623FA7AAB1C}" sibTransId="{92C00E28-24B5-4032-82D4-FF6142076274}"/>
    <dgm:cxn modelId="{250D17BC-766F-47F8-91F7-E04DC1DA06E5}" type="presOf" srcId="{AB07A317-20D4-4DE1-ADB8-11F08A42E4F1}" destId="{B0FB5689-0FD4-41C9-8404-EF1BC9F4DC44}" srcOrd="0" destOrd="0" presId="urn:microsoft.com/office/officeart/2005/8/layout/vList2"/>
    <dgm:cxn modelId="{23EE8AC5-54B6-4C59-9926-FDC5C88CFEA6}" type="presOf" srcId="{9C552B9A-AA7E-42D4-8A38-E414FEB23315}" destId="{09ECF8C3-3E34-4323-9677-2E1FFA84106C}" srcOrd="0" destOrd="2" presId="urn:microsoft.com/office/officeart/2005/8/layout/vList2"/>
    <dgm:cxn modelId="{6CD540CF-69C8-4B7C-8D04-4A8F881003D7}" srcId="{A72FD8CA-D27F-4E59-9002-C8D4C09E8AF7}" destId="{8B52D523-5FD9-4AD8-B2B1-1BE6C4F48677}" srcOrd="0" destOrd="0" parTransId="{6F87B61C-F6EB-43D3-82C4-2B2F53170F5E}" sibTransId="{B914E5FE-772E-4F14-8A1A-43DBDAA0C684}"/>
    <dgm:cxn modelId="{0CF9BECF-FD16-4C6E-A9DB-6A7FBBCAA6A6}" srcId="{AB07A317-20D4-4DE1-ADB8-11F08A42E4F1}" destId="{89230027-A236-4D14-80F0-0DDB59707E5D}" srcOrd="1" destOrd="0" parTransId="{24538305-B1FF-40FE-BA46-280A06938038}" sibTransId="{ED1BA8B2-E98F-4846-9982-D59D3E6D40E1}"/>
    <dgm:cxn modelId="{859526ED-3811-425F-AEFF-BE33E193AE78}" type="presOf" srcId="{A72FD8CA-D27F-4E59-9002-C8D4C09E8AF7}" destId="{D2ED7F79-2548-4A43-9A6E-CAD2180932FB}" srcOrd="0" destOrd="0" presId="urn:microsoft.com/office/officeart/2005/8/layout/vList2"/>
    <dgm:cxn modelId="{467EDDEE-7A59-4EBB-9E9C-02183524F4DA}" srcId="{D34905EB-88C1-49B1-AB3B-650A3C0A3FE9}" destId="{AB07A317-20D4-4DE1-ADB8-11F08A42E4F1}" srcOrd="1" destOrd="0" parTransId="{220615C9-EB66-4B32-92CC-B6953F4B9FEF}" sibTransId="{64961CCF-5587-49B2-A6C3-A8E88D2EE828}"/>
    <dgm:cxn modelId="{FF4CE3EF-C1BB-453E-AEF3-FE9D1E375F88}" type="presOf" srcId="{D34905EB-88C1-49B1-AB3B-650A3C0A3FE9}" destId="{ECC0C57A-6633-446C-B1C2-6CD27F8E707B}" srcOrd="0" destOrd="0" presId="urn:microsoft.com/office/officeart/2005/8/layout/vList2"/>
    <dgm:cxn modelId="{8D06B6FC-985D-4D89-B53C-0A06BAE1348F}" type="presOf" srcId="{89230027-A236-4D14-80F0-0DDB59707E5D}" destId="{A2DAE1BE-1BB5-4659-B8CE-1A053CACE6C0}" srcOrd="0" destOrd="1" presId="urn:microsoft.com/office/officeart/2005/8/layout/vList2"/>
    <dgm:cxn modelId="{FA3661D3-83C3-4657-882A-A5E8D01C2F93}" type="presParOf" srcId="{ECC0C57A-6633-446C-B1C2-6CD27F8E707B}" destId="{0A40C5D3-3B7F-4F7E-9B6E-C1D1DBA665F2}" srcOrd="0" destOrd="0" presId="urn:microsoft.com/office/officeart/2005/8/layout/vList2"/>
    <dgm:cxn modelId="{55D6BAEA-6A73-4A36-BFA9-5A0011BDC69D}" type="presParOf" srcId="{ECC0C57A-6633-446C-B1C2-6CD27F8E707B}" destId="{09ECF8C3-3E34-4323-9677-2E1FFA84106C}" srcOrd="1" destOrd="0" presId="urn:microsoft.com/office/officeart/2005/8/layout/vList2"/>
    <dgm:cxn modelId="{49D00392-8E9A-48AE-B55D-7B7A6DE7C850}" type="presParOf" srcId="{ECC0C57A-6633-446C-B1C2-6CD27F8E707B}" destId="{B0FB5689-0FD4-41C9-8404-EF1BC9F4DC44}" srcOrd="2" destOrd="0" presId="urn:microsoft.com/office/officeart/2005/8/layout/vList2"/>
    <dgm:cxn modelId="{C0F8A4D5-4079-4A6B-9642-E04B15BA340B}" type="presParOf" srcId="{ECC0C57A-6633-446C-B1C2-6CD27F8E707B}" destId="{A2DAE1BE-1BB5-4659-B8CE-1A053CACE6C0}" srcOrd="3" destOrd="0" presId="urn:microsoft.com/office/officeart/2005/8/layout/vList2"/>
    <dgm:cxn modelId="{198BB2D7-F40A-4242-B949-3159CACEEEEA}" type="presParOf" srcId="{ECC0C57A-6633-446C-B1C2-6CD27F8E707B}" destId="{D2ED7F79-2548-4A43-9A6E-CAD2180932FB}" srcOrd="4" destOrd="0" presId="urn:microsoft.com/office/officeart/2005/8/layout/vList2"/>
    <dgm:cxn modelId="{1A59F45A-D124-4602-AFB4-9E1EEE043E2E}" type="presParOf" srcId="{ECC0C57A-6633-446C-B1C2-6CD27F8E707B}" destId="{C211A9EE-94B2-429E-A543-10C62B850F9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4905EB-88C1-49B1-AB3B-650A3C0A3F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794DAF9-4641-47CC-A030-7CA423B5C99D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dirty="0"/>
            <a:t>Fragen</a:t>
          </a:r>
        </a:p>
      </dgm:t>
    </dgm:pt>
    <dgm:pt modelId="{4957BC72-5210-44C7-AEDC-82D6819C3D15}" type="parTrans" cxnId="{ED89E208-DB50-442C-8775-9EC2FEA2820D}">
      <dgm:prSet/>
      <dgm:spPr/>
      <dgm:t>
        <a:bodyPr/>
        <a:lstStyle/>
        <a:p>
          <a:endParaRPr lang="de-DE"/>
        </a:p>
      </dgm:t>
    </dgm:pt>
    <dgm:pt modelId="{409D46F2-16A3-4BB2-A8C2-A99959F0F7C7}" type="sibTrans" cxnId="{ED89E208-DB50-442C-8775-9EC2FEA2820D}">
      <dgm:prSet/>
      <dgm:spPr/>
      <dgm:t>
        <a:bodyPr/>
        <a:lstStyle/>
        <a:p>
          <a:endParaRPr lang="de-DE"/>
        </a:p>
      </dgm:t>
    </dgm:pt>
    <dgm:pt modelId="{9972F12C-6F53-436E-85E8-80BA6D52FBEB}">
      <dgm:prSet phldrT="[Text]"/>
      <dgm:spPr/>
      <dgm:t>
        <a:bodyPr/>
        <a:lstStyle/>
        <a:p>
          <a:r>
            <a:rPr lang="de-DE" dirty="0">
              <a:solidFill>
                <a:schemeClr val="bg1">
                  <a:lumMod val="75000"/>
                </a:schemeClr>
              </a:solidFill>
            </a:rPr>
            <a:t>Studenten stellen Fragen</a:t>
          </a:r>
        </a:p>
      </dgm:t>
    </dgm:pt>
    <dgm:pt modelId="{24399C10-7755-4132-95EB-1A9D95ACFE4B}" type="parTrans" cxnId="{14558661-3839-4CED-8706-27F36301E5F0}">
      <dgm:prSet/>
      <dgm:spPr/>
      <dgm:t>
        <a:bodyPr/>
        <a:lstStyle/>
        <a:p>
          <a:endParaRPr lang="de-DE"/>
        </a:p>
      </dgm:t>
    </dgm:pt>
    <dgm:pt modelId="{521D2174-00A9-47EE-9FC5-17BBF07FE3C1}" type="sibTrans" cxnId="{14558661-3839-4CED-8706-27F36301E5F0}">
      <dgm:prSet/>
      <dgm:spPr/>
      <dgm:t>
        <a:bodyPr/>
        <a:lstStyle/>
        <a:p>
          <a:endParaRPr lang="de-DE"/>
        </a:p>
      </dgm:t>
    </dgm:pt>
    <dgm:pt modelId="{AB07A317-20D4-4DE1-ADB8-11F08A42E4F1}">
      <dgm:prSet phldrT="[Text]"/>
      <dgm:spPr/>
      <dgm:t>
        <a:bodyPr/>
        <a:lstStyle/>
        <a:p>
          <a:r>
            <a:rPr lang="de-DE" dirty="0"/>
            <a:t>Umfragen</a:t>
          </a:r>
        </a:p>
      </dgm:t>
    </dgm:pt>
    <dgm:pt modelId="{220615C9-EB66-4B32-92CC-B6953F4B9FEF}" type="parTrans" cxnId="{467EDDEE-7A59-4EBB-9E9C-02183524F4DA}">
      <dgm:prSet/>
      <dgm:spPr/>
      <dgm:t>
        <a:bodyPr/>
        <a:lstStyle/>
        <a:p>
          <a:endParaRPr lang="de-DE"/>
        </a:p>
      </dgm:t>
    </dgm:pt>
    <dgm:pt modelId="{64961CCF-5587-49B2-A6C3-A8E88D2EE828}" type="sibTrans" cxnId="{467EDDEE-7A59-4EBB-9E9C-02183524F4DA}">
      <dgm:prSet/>
      <dgm:spPr/>
      <dgm:t>
        <a:bodyPr/>
        <a:lstStyle/>
        <a:p>
          <a:endParaRPr lang="de-DE"/>
        </a:p>
      </dgm:t>
    </dgm:pt>
    <dgm:pt modelId="{965076C1-584E-4993-82C7-147020DE0AC1}">
      <dgm:prSet phldrT="[Text]"/>
      <dgm:spPr/>
      <dgm:t>
        <a:bodyPr/>
        <a:lstStyle/>
        <a:p>
          <a:r>
            <a:rPr lang="de-DE" dirty="0"/>
            <a:t>Dozent erstellt Umfrage</a:t>
          </a:r>
        </a:p>
      </dgm:t>
    </dgm:pt>
    <dgm:pt modelId="{B47A1863-C3A7-4DFE-9780-1623FA7AAB1C}" type="parTrans" cxnId="{C7F390B2-926E-4BB8-9915-40A6021088E1}">
      <dgm:prSet/>
      <dgm:spPr/>
      <dgm:t>
        <a:bodyPr/>
        <a:lstStyle/>
        <a:p>
          <a:endParaRPr lang="de-DE"/>
        </a:p>
      </dgm:t>
    </dgm:pt>
    <dgm:pt modelId="{92C00E28-24B5-4032-82D4-FF6142076274}" type="sibTrans" cxnId="{C7F390B2-926E-4BB8-9915-40A6021088E1}">
      <dgm:prSet/>
      <dgm:spPr/>
      <dgm:t>
        <a:bodyPr/>
        <a:lstStyle/>
        <a:p>
          <a:endParaRPr lang="de-DE"/>
        </a:p>
      </dgm:t>
    </dgm:pt>
    <dgm:pt modelId="{A72FD8CA-D27F-4E59-9002-C8D4C09E8AF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dirty="0"/>
            <a:t>Feedback</a:t>
          </a:r>
        </a:p>
      </dgm:t>
    </dgm:pt>
    <dgm:pt modelId="{7BB28839-2D1B-45C5-B9E0-118BAF860331}" type="parTrans" cxnId="{6A6EF743-D008-4A81-8F58-434DAD59AEF5}">
      <dgm:prSet/>
      <dgm:spPr/>
      <dgm:t>
        <a:bodyPr/>
        <a:lstStyle/>
        <a:p>
          <a:endParaRPr lang="de-DE"/>
        </a:p>
      </dgm:t>
    </dgm:pt>
    <dgm:pt modelId="{720425CA-EA20-456D-BE20-409A9B4F32A3}" type="sibTrans" cxnId="{6A6EF743-D008-4A81-8F58-434DAD59AEF5}">
      <dgm:prSet/>
      <dgm:spPr/>
      <dgm:t>
        <a:bodyPr/>
        <a:lstStyle/>
        <a:p>
          <a:endParaRPr lang="de-DE"/>
        </a:p>
      </dgm:t>
    </dgm:pt>
    <dgm:pt modelId="{8B52D523-5FD9-4AD8-B2B1-1BE6C4F48677}">
      <dgm:prSet phldrT="[Text]"/>
      <dgm:spPr/>
      <dgm:t>
        <a:bodyPr/>
        <a:lstStyle/>
        <a:p>
          <a:r>
            <a:rPr lang="de-DE" dirty="0">
              <a:solidFill>
                <a:schemeClr val="bg1">
                  <a:lumMod val="75000"/>
                </a:schemeClr>
              </a:solidFill>
            </a:rPr>
            <a:t>Studenten geben einfaches Feedback</a:t>
          </a:r>
        </a:p>
      </dgm:t>
    </dgm:pt>
    <dgm:pt modelId="{6F87B61C-F6EB-43D3-82C4-2B2F53170F5E}" type="parTrans" cxnId="{6CD540CF-69C8-4B7C-8D04-4A8F881003D7}">
      <dgm:prSet/>
      <dgm:spPr/>
      <dgm:t>
        <a:bodyPr/>
        <a:lstStyle/>
        <a:p>
          <a:endParaRPr lang="de-DE"/>
        </a:p>
      </dgm:t>
    </dgm:pt>
    <dgm:pt modelId="{B914E5FE-772E-4F14-8A1A-43DBDAA0C684}" type="sibTrans" cxnId="{6CD540CF-69C8-4B7C-8D04-4A8F881003D7}">
      <dgm:prSet/>
      <dgm:spPr/>
      <dgm:t>
        <a:bodyPr/>
        <a:lstStyle/>
        <a:p>
          <a:endParaRPr lang="de-DE"/>
        </a:p>
      </dgm:t>
    </dgm:pt>
    <dgm:pt modelId="{9C552B9A-AA7E-42D4-8A38-E414FEB23315}">
      <dgm:prSet phldrT="[Text]"/>
      <dgm:spPr/>
      <dgm:t>
        <a:bodyPr/>
        <a:lstStyle/>
        <a:p>
          <a:r>
            <a:rPr lang="de-DE" dirty="0">
              <a:solidFill>
                <a:schemeClr val="bg1">
                  <a:lumMod val="75000"/>
                </a:schemeClr>
              </a:solidFill>
            </a:rPr>
            <a:t>Studenten/Dozent  beantworten</a:t>
          </a:r>
        </a:p>
      </dgm:t>
    </dgm:pt>
    <dgm:pt modelId="{72381AEE-D77D-4CFF-B0A2-7F10E0AEF7BC}" type="parTrans" cxnId="{B00479B1-403D-47E2-A329-7D8834D84868}">
      <dgm:prSet/>
      <dgm:spPr/>
      <dgm:t>
        <a:bodyPr/>
        <a:lstStyle/>
        <a:p>
          <a:endParaRPr lang="de-DE"/>
        </a:p>
      </dgm:t>
    </dgm:pt>
    <dgm:pt modelId="{C11DC657-49CF-4FED-84D3-F3B7353C8F63}" type="sibTrans" cxnId="{B00479B1-403D-47E2-A329-7D8834D84868}">
      <dgm:prSet/>
      <dgm:spPr/>
      <dgm:t>
        <a:bodyPr/>
        <a:lstStyle/>
        <a:p>
          <a:endParaRPr lang="de-DE"/>
        </a:p>
      </dgm:t>
    </dgm:pt>
    <dgm:pt modelId="{2D101505-714D-4531-8F61-843B7C321F46}">
      <dgm:prSet phldrT="[Text]"/>
      <dgm:spPr/>
      <dgm:t>
        <a:bodyPr/>
        <a:lstStyle/>
        <a:p>
          <a:r>
            <a:rPr lang="de-DE" dirty="0">
              <a:solidFill>
                <a:schemeClr val="bg1">
                  <a:lumMod val="75000"/>
                </a:schemeClr>
              </a:solidFill>
            </a:rPr>
            <a:t>Fragen/Antworten sortiert</a:t>
          </a:r>
        </a:p>
      </dgm:t>
    </dgm:pt>
    <dgm:pt modelId="{A0230881-166B-405C-89B1-AF50DDCE0872}" type="parTrans" cxnId="{86671623-6DA1-4E2E-8DC3-9CF36B6E8635}">
      <dgm:prSet/>
      <dgm:spPr/>
      <dgm:t>
        <a:bodyPr/>
        <a:lstStyle/>
        <a:p>
          <a:endParaRPr lang="de-DE"/>
        </a:p>
      </dgm:t>
    </dgm:pt>
    <dgm:pt modelId="{A784AA7B-AFAF-49F8-883B-88DF6DCE0BF4}" type="sibTrans" cxnId="{86671623-6DA1-4E2E-8DC3-9CF36B6E8635}">
      <dgm:prSet/>
      <dgm:spPr/>
      <dgm:t>
        <a:bodyPr/>
        <a:lstStyle/>
        <a:p>
          <a:endParaRPr lang="de-DE"/>
        </a:p>
      </dgm:t>
    </dgm:pt>
    <dgm:pt modelId="{89230027-A236-4D14-80F0-0DDB59707E5D}">
      <dgm:prSet phldrT="[Text]"/>
      <dgm:spPr/>
      <dgm:t>
        <a:bodyPr/>
        <a:lstStyle/>
        <a:p>
          <a:r>
            <a:rPr lang="de-DE" dirty="0"/>
            <a:t>Studenten nehmen teil</a:t>
          </a:r>
        </a:p>
      </dgm:t>
    </dgm:pt>
    <dgm:pt modelId="{24538305-B1FF-40FE-BA46-280A06938038}" type="parTrans" cxnId="{0CF9BECF-FD16-4C6E-A9DB-6A7FBBCAA6A6}">
      <dgm:prSet/>
      <dgm:spPr/>
      <dgm:t>
        <a:bodyPr/>
        <a:lstStyle/>
        <a:p>
          <a:endParaRPr lang="de-DE"/>
        </a:p>
      </dgm:t>
    </dgm:pt>
    <dgm:pt modelId="{ED1BA8B2-E98F-4846-9982-D59D3E6D40E1}" type="sibTrans" cxnId="{0CF9BECF-FD16-4C6E-A9DB-6A7FBBCAA6A6}">
      <dgm:prSet/>
      <dgm:spPr/>
      <dgm:t>
        <a:bodyPr/>
        <a:lstStyle/>
        <a:p>
          <a:endParaRPr lang="de-DE"/>
        </a:p>
      </dgm:t>
    </dgm:pt>
    <dgm:pt modelId="{ECC0C57A-6633-446C-B1C2-6CD27F8E707B}" type="pres">
      <dgm:prSet presAssocID="{D34905EB-88C1-49B1-AB3B-650A3C0A3FE9}" presName="linear" presStyleCnt="0">
        <dgm:presLayoutVars>
          <dgm:animLvl val="lvl"/>
          <dgm:resizeHandles val="exact"/>
        </dgm:presLayoutVars>
      </dgm:prSet>
      <dgm:spPr/>
    </dgm:pt>
    <dgm:pt modelId="{0A40C5D3-3B7F-4F7E-9B6E-C1D1DBA665F2}" type="pres">
      <dgm:prSet presAssocID="{2794DAF9-4641-47CC-A030-7CA423B5C9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ECF8C3-3E34-4323-9677-2E1FFA84106C}" type="pres">
      <dgm:prSet presAssocID="{2794DAF9-4641-47CC-A030-7CA423B5C99D}" presName="childText" presStyleLbl="revTx" presStyleIdx="0" presStyleCnt="3">
        <dgm:presLayoutVars>
          <dgm:bulletEnabled val="1"/>
        </dgm:presLayoutVars>
      </dgm:prSet>
      <dgm:spPr/>
    </dgm:pt>
    <dgm:pt modelId="{B0FB5689-0FD4-41C9-8404-EF1BC9F4DC44}" type="pres">
      <dgm:prSet presAssocID="{AB07A317-20D4-4DE1-ADB8-11F08A42E4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DAE1BE-1BB5-4659-B8CE-1A053CACE6C0}" type="pres">
      <dgm:prSet presAssocID="{AB07A317-20D4-4DE1-ADB8-11F08A42E4F1}" presName="childText" presStyleLbl="revTx" presStyleIdx="1" presStyleCnt="3">
        <dgm:presLayoutVars>
          <dgm:bulletEnabled val="1"/>
        </dgm:presLayoutVars>
      </dgm:prSet>
      <dgm:spPr/>
    </dgm:pt>
    <dgm:pt modelId="{D2ED7F79-2548-4A43-9A6E-CAD2180932FB}" type="pres">
      <dgm:prSet presAssocID="{A72FD8CA-D27F-4E59-9002-C8D4C09E8AF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211A9EE-94B2-429E-A543-10C62B850F90}" type="pres">
      <dgm:prSet presAssocID="{A72FD8CA-D27F-4E59-9002-C8D4C09E8AF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D89E208-DB50-442C-8775-9EC2FEA2820D}" srcId="{D34905EB-88C1-49B1-AB3B-650A3C0A3FE9}" destId="{2794DAF9-4641-47CC-A030-7CA423B5C99D}" srcOrd="0" destOrd="0" parTransId="{4957BC72-5210-44C7-AEDC-82D6819C3D15}" sibTransId="{409D46F2-16A3-4BB2-A8C2-A99959F0F7C7}"/>
    <dgm:cxn modelId="{14B17D19-3357-4098-8A21-F1A9727A3B98}" type="presOf" srcId="{D34905EB-88C1-49B1-AB3B-650A3C0A3FE9}" destId="{ECC0C57A-6633-446C-B1C2-6CD27F8E707B}" srcOrd="0" destOrd="0" presId="urn:microsoft.com/office/officeart/2005/8/layout/vList2"/>
    <dgm:cxn modelId="{FB2A0421-829C-4115-9531-685B6E9460F3}" type="presOf" srcId="{9C552B9A-AA7E-42D4-8A38-E414FEB23315}" destId="{09ECF8C3-3E34-4323-9677-2E1FFA84106C}" srcOrd="0" destOrd="2" presId="urn:microsoft.com/office/officeart/2005/8/layout/vList2"/>
    <dgm:cxn modelId="{86671623-6DA1-4E2E-8DC3-9CF36B6E8635}" srcId="{2794DAF9-4641-47CC-A030-7CA423B5C99D}" destId="{2D101505-714D-4531-8F61-843B7C321F46}" srcOrd="1" destOrd="0" parTransId="{A0230881-166B-405C-89B1-AF50DDCE0872}" sibTransId="{A784AA7B-AFAF-49F8-883B-88DF6DCE0BF4}"/>
    <dgm:cxn modelId="{14558661-3839-4CED-8706-27F36301E5F0}" srcId="{2794DAF9-4641-47CC-A030-7CA423B5C99D}" destId="{9972F12C-6F53-436E-85E8-80BA6D52FBEB}" srcOrd="0" destOrd="0" parTransId="{24399C10-7755-4132-95EB-1A9D95ACFE4B}" sibTransId="{521D2174-00A9-47EE-9FC5-17BBF07FE3C1}"/>
    <dgm:cxn modelId="{6A6EF743-D008-4A81-8F58-434DAD59AEF5}" srcId="{D34905EB-88C1-49B1-AB3B-650A3C0A3FE9}" destId="{A72FD8CA-D27F-4E59-9002-C8D4C09E8AF7}" srcOrd="2" destOrd="0" parTransId="{7BB28839-2D1B-45C5-B9E0-118BAF860331}" sibTransId="{720425CA-EA20-456D-BE20-409A9B4F32A3}"/>
    <dgm:cxn modelId="{292E2948-DA53-4211-A589-759F4BEF5114}" type="presOf" srcId="{AB07A317-20D4-4DE1-ADB8-11F08A42E4F1}" destId="{B0FB5689-0FD4-41C9-8404-EF1BC9F4DC44}" srcOrd="0" destOrd="0" presId="urn:microsoft.com/office/officeart/2005/8/layout/vList2"/>
    <dgm:cxn modelId="{184CE26A-F11D-43A5-9748-BC3BA4FB1F10}" type="presOf" srcId="{89230027-A236-4D14-80F0-0DDB59707E5D}" destId="{A2DAE1BE-1BB5-4659-B8CE-1A053CACE6C0}" srcOrd="0" destOrd="1" presId="urn:microsoft.com/office/officeart/2005/8/layout/vList2"/>
    <dgm:cxn modelId="{04BC8478-4BA9-437D-9CC5-26BC356E075C}" type="presOf" srcId="{2D101505-714D-4531-8F61-843B7C321F46}" destId="{09ECF8C3-3E34-4323-9677-2E1FFA84106C}" srcOrd="0" destOrd="1" presId="urn:microsoft.com/office/officeart/2005/8/layout/vList2"/>
    <dgm:cxn modelId="{C0CF9A7B-0958-49A3-B381-B4D6BA3413AF}" type="presOf" srcId="{965076C1-584E-4993-82C7-147020DE0AC1}" destId="{A2DAE1BE-1BB5-4659-B8CE-1A053CACE6C0}" srcOrd="0" destOrd="0" presId="urn:microsoft.com/office/officeart/2005/8/layout/vList2"/>
    <dgm:cxn modelId="{5D91037F-2CA7-4FC6-ADB7-83E8E0B35C6A}" type="presOf" srcId="{2794DAF9-4641-47CC-A030-7CA423B5C99D}" destId="{0A40C5D3-3B7F-4F7E-9B6E-C1D1DBA665F2}" srcOrd="0" destOrd="0" presId="urn:microsoft.com/office/officeart/2005/8/layout/vList2"/>
    <dgm:cxn modelId="{7E5CD3AF-D0A7-4D2E-A72C-7AB9347EA146}" type="presOf" srcId="{A72FD8CA-D27F-4E59-9002-C8D4C09E8AF7}" destId="{D2ED7F79-2548-4A43-9A6E-CAD2180932FB}" srcOrd="0" destOrd="0" presId="urn:microsoft.com/office/officeart/2005/8/layout/vList2"/>
    <dgm:cxn modelId="{B00479B1-403D-47E2-A329-7D8834D84868}" srcId="{2794DAF9-4641-47CC-A030-7CA423B5C99D}" destId="{9C552B9A-AA7E-42D4-8A38-E414FEB23315}" srcOrd="2" destOrd="0" parTransId="{72381AEE-D77D-4CFF-B0A2-7F10E0AEF7BC}" sibTransId="{C11DC657-49CF-4FED-84D3-F3B7353C8F63}"/>
    <dgm:cxn modelId="{C7F390B2-926E-4BB8-9915-40A6021088E1}" srcId="{AB07A317-20D4-4DE1-ADB8-11F08A42E4F1}" destId="{965076C1-584E-4993-82C7-147020DE0AC1}" srcOrd="0" destOrd="0" parTransId="{B47A1863-C3A7-4DFE-9780-1623FA7AAB1C}" sibTransId="{92C00E28-24B5-4032-82D4-FF6142076274}"/>
    <dgm:cxn modelId="{E5CE38CA-2D8D-4AD1-BA15-B07B71E3DE0E}" type="presOf" srcId="{9972F12C-6F53-436E-85E8-80BA6D52FBEB}" destId="{09ECF8C3-3E34-4323-9677-2E1FFA84106C}" srcOrd="0" destOrd="0" presId="urn:microsoft.com/office/officeart/2005/8/layout/vList2"/>
    <dgm:cxn modelId="{6CD540CF-69C8-4B7C-8D04-4A8F881003D7}" srcId="{A72FD8CA-D27F-4E59-9002-C8D4C09E8AF7}" destId="{8B52D523-5FD9-4AD8-B2B1-1BE6C4F48677}" srcOrd="0" destOrd="0" parTransId="{6F87B61C-F6EB-43D3-82C4-2B2F53170F5E}" sibTransId="{B914E5FE-772E-4F14-8A1A-43DBDAA0C684}"/>
    <dgm:cxn modelId="{0CF9BECF-FD16-4C6E-A9DB-6A7FBBCAA6A6}" srcId="{AB07A317-20D4-4DE1-ADB8-11F08A42E4F1}" destId="{89230027-A236-4D14-80F0-0DDB59707E5D}" srcOrd="1" destOrd="0" parTransId="{24538305-B1FF-40FE-BA46-280A06938038}" sibTransId="{ED1BA8B2-E98F-4846-9982-D59D3E6D40E1}"/>
    <dgm:cxn modelId="{467EDDEE-7A59-4EBB-9E9C-02183524F4DA}" srcId="{D34905EB-88C1-49B1-AB3B-650A3C0A3FE9}" destId="{AB07A317-20D4-4DE1-ADB8-11F08A42E4F1}" srcOrd="1" destOrd="0" parTransId="{220615C9-EB66-4B32-92CC-B6953F4B9FEF}" sibTransId="{64961CCF-5587-49B2-A6C3-A8E88D2EE828}"/>
    <dgm:cxn modelId="{54A569F2-A9FF-48E8-8048-BA7874EC9B98}" type="presOf" srcId="{8B52D523-5FD9-4AD8-B2B1-1BE6C4F48677}" destId="{C211A9EE-94B2-429E-A543-10C62B850F90}" srcOrd="0" destOrd="0" presId="urn:microsoft.com/office/officeart/2005/8/layout/vList2"/>
    <dgm:cxn modelId="{693CC174-4574-4334-B32E-BD92A25857EF}" type="presParOf" srcId="{ECC0C57A-6633-446C-B1C2-6CD27F8E707B}" destId="{0A40C5D3-3B7F-4F7E-9B6E-C1D1DBA665F2}" srcOrd="0" destOrd="0" presId="urn:microsoft.com/office/officeart/2005/8/layout/vList2"/>
    <dgm:cxn modelId="{1840D251-4D5B-4814-9506-D3E8B02B6F22}" type="presParOf" srcId="{ECC0C57A-6633-446C-B1C2-6CD27F8E707B}" destId="{09ECF8C3-3E34-4323-9677-2E1FFA84106C}" srcOrd="1" destOrd="0" presId="urn:microsoft.com/office/officeart/2005/8/layout/vList2"/>
    <dgm:cxn modelId="{3722722C-B6CC-41FB-9DC4-3B2741E55F77}" type="presParOf" srcId="{ECC0C57A-6633-446C-B1C2-6CD27F8E707B}" destId="{B0FB5689-0FD4-41C9-8404-EF1BC9F4DC44}" srcOrd="2" destOrd="0" presId="urn:microsoft.com/office/officeart/2005/8/layout/vList2"/>
    <dgm:cxn modelId="{02FEB0F7-E45A-4F18-895A-24838375CADE}" type="presParOf" srcId="{ECC0C57A-6633-446C-B1C2-6CD27F8E707B}" destId="{A2DAE1BE-1BB5-4659-B8CE-1A053CACE6C0}" srcOrd="3" destOrd="0" presId="urn:microsoft.com/office/officeart/2005/8/layout/vList2"/>
    <dgm:cxn modelId="{C97CDF0A-2C38-4669-99B5-AE21CD81CB58}" type="presParOf" srcId="{ECC0C57A-6633-446C-B1C2-6CD27F8E707B}" destId="{D2ED7F79-2548-4A43-9A6E-CAD2180932FB}" srcOrd="4" destOrd="0" presId="urn:microsoft.com/office/officeart/2005/8/layout/vList2"/>
    <dgm:cxn modelId="{1076E764-D3C8-4A04-BC36-2D6483A36B86}" type="presParOf" srcId="{ECC0C57A-6633-446C-B1C2-6CD27F8E707B}" destId="{C211A9EE-94B2-429E-A543-10C62B850F9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4905EB-88C1-49B1-AB3B-650A3C0A3F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794DAF9-4641-47CC-A030-7CA423B5C99D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dirty="0"/>
            <a:t>Fragen</a:t>
          </a:r>
        </a:p>
      </dgm:t>
    </dgm:pt>
    <dgm:pt modelId="{4957BC72-5210-44C7-AEDC-82D6819C3D15}" type="parTrans" cxnId="{ED89E208-DB50-442C-8775-9EC2FEA2820D}">
      <dgm:prSet/>
      <dgm:spPr/>
      <dgm:t>
        <a:bodyPr/>
        <a:lstStyle/>
        <a:p>
          <a:endParaRPr lang="de-DE"/>
        </a:p>
      </dgm:t>
    </dgm:pt>
    <dgm:pt modelId="{409D46F2-16A3-4BB2-A8C2-A99959F0F7C7}" type="sibTrans" cxnId="{ED89E208-DB50-442C-8775-9EC2FEA2820D}">
      <dgm:prSet/>
      <dgm:spPr/>
      <dgm:t>
        <a:bodyPr/>
        <a:lstStyle/>
        <a:p>
          <a:endParaRPr lang="de-DE"/>
        </a:p>
      </dgm:t>
    </dgm:pt>
    <dgm:pt modelId="{9972F12C-6F53-436E-85E8-80BA6D52FBEB}">
      <dgm:prSet phldrT="[Text]"/>
      <dgm:spPr/>
      <dgm:t>
        <a:bodyPr/>
        <a:lstStyle/>
        <a:p>
          <a:r>
            <a:rPr lang="de-DE" dirty="0">
              <a:solidFill>
                <a:schemeClr val="bg1">
                  <a:lumMod val="75000"/>
                </a:schemeClr>
              </a:solidFill>
            </a:rPr>
            <a:t>Studenten stellen Fragen</a:t>
          </a:r>
        </a:p>
      </dgm:t>
    </dgm:pt>
    <dgm:pt modelId="{24399C10-7755-4132-95EB-1A9D95ACFE4B}" type="parTrans" cxnId="{14558661-3839-4CED-8706-27F36301E5F0}">
      <dgm:prSet/>
      <dgm:spPr/>
      <dgm:t>
        <a:bodyPr/>
        <a:lstStyle/>
        <a:p>
          <a:endParaRPr lang="de-DE"/>
        </a:p>
      </dgm:t>
    </dgm:pt>
    <dgm:pt modelId="{521D2174-00A9-47EE-9FC5-17BBF07FE3C1}" type="sibTrans" cxnId="{14558661-3839-4CED-8706-27F36301E5F0}">
      <dgm:prSet/>
      <dgm:spPr/>
      <dgm:t>
        <a:bodyPr/>
        <a:lstStyle/>
        <a:p>
          <a:endParaRPr lang="de-DE"/>
        </a:p>
      </dgm:t>
    </dgm:pt>
    <dgm:pt modelId="{AB07A317-20D4-4DE1-ADB8-11F08A42E4F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dirty="0"/>
            <a:t>Umfragen</a:t>
          </a:r>
        </a:p>
      </dgm:t>
    </dgm:pt>
    <dgm:pt modelId="{220615C9-EB66-4B32-92CC-B6953F4B9FEF}" type="parTrans" cxnId="{467EDDEE-7A59-4EBB-9E9C-02183524F4DA}">
      <dgm:prSet/>
      <dgm:spPr/>
      <dgm:t>
        <a:bodyPr/>
        <a:lstStyle/>
        <a:p>
          <a:endParaRPr lang="de-DE"/>
        </a:p>
      </dgm:t>
    </dgm:pt>
    <dgm:pt modelId="{64961CCF-5587-49B2-A6C3-A8E88D2EE828}" type="sibTrans" cxnId="{467EDDEE-7A59-4EBB-9E9C-02183524F4DA}">
      <dgm:prSet/>
      <dgm:spPr/>
      <dgm:t>
        <a:bodyPr/>
        <a:lstStyle/>
        <a:p>
          <a:endParaRPr lang="de-DE"/>
        </a:p>
      </dgm:t>
    </dgm:pt>
    <dgm:pt modelId="{965076C1-584E-4993-82C7-147020DE0AC1}">
      <dgm:prSet phldrT="[Text]"/>
      <dgm:spPr/>
      <dgm:t>
        <a:bodyPr/>
        <a:lstStyle/>
        <a:p>
          <a:r>
            <a:rPr lang="de-DE" dirty="0">
              <a:solidFill>
                <a:schemeClr val="bg1">
                  <a:lumMod val="75000"/>
                </a:schemeClr>
              </a:solidFill>
            </a:rPr>
            <a:t>Dozent erstellt Umfrage</a:t>
          </a:r>
        </a:p>
      </dgm:t>
    </dgm:pt>
    <dgm:pt modelId="{B47A1863-C3A7-4DFE-9780-1623FA7AAB1C}" type="parTrans" cxnId="{C7F390B2-926E-4BB8-9915-40A6021088E1}">
      <dgm:prSet/>
      <dgm:spPr/>
      <dgm:t>
        <a:bodyPr/>
        <a:lstStyle/>
        <a:p>
          <a:endParaRPr lang="de-DE"/>
        </a:p>
      </dgm:t>
    </dgm:pt>
    <dgm:pt modelId="{92C00E28-24B5-4032-82D4-FF6142076274}" type="sibTrans" cxnId="{C7F390B2-926E-4BB8-9915-40A6021088E1}">
      <dgm:prSet/>
      <dgm:spPr/>
      <dgm:t>
        <a:bodyPr/>
        <a:lstStyle/>
        <a:p>
          <a:endParaRPr lang="de-DE"/>
        </a:p>
      </dgm:t>
    </dgm:pt>
    <dgm:pt modelId="{A72FD8CA-D27F-4E59-9002-C8D4C09E8AF7}">
      <dgm:prSet phldrT="[Text]"/>
      <dgm:spPr/>
      <dgm:t>
        <a:bodyPr/>
        <a:lstStyle/>
        <a:p>
          <a:r>
            <a:rPr lang="de-DE" dirty="0"/>
            <a:t>Feedback</a:t>
          </a:r>
        </a:p>
      </dgm:t>
    </dgm:pt>
    <dgm:pt modelId="{7BB28839-2D1B-45C5-B9E0-118BAF860331}" type="parTrans" cxnId="{6A6EF743-D008-4A81-8F58-434DAD59AEF5}">
      <dgm:prSet/>
      <dgm:spPr/>
      <dgm:t>
        <a:bodyPr/>
        <a:lstStyle/>
        <a:p>
          <a:endParaRPr lang="de-DE"/>
        </a:p>
      </dgm:t>
    </dgm:pt>
    <dgm:pt modelId="{720425CA-EA20-456D-BE20-409A9B4F32A3}" type="sibTrans" cxnId="{6A6EF743-D008-4A81-8F58-434DAD59AEF5}">
      <dgm:prSet/>
      <dgm:spPr/>
      <dgm:t>
        <a:bodyPr/>
        <a:lstStyle/>
        <a:p>
          <a:endParaRPr lang="de-DE"/>
        </a:p>
      </dgm:t>
    </dgm:pt>
    <dgm:pt modelId="{8B52D523-5FD9-4AD8-B2B1-1BE6C4F48677}">
      <dgm:prSet phldrT="[Text]"/>
      <dgm:spPr/>
      <dgm:t>
        <a:bodyPr/>
        <a:lstStyle/>
        <a:p>
          <a:r>
            <a:rPr lang="de-DE" dirty="0"/>
            <a:t>Studenten geben einfaches Feedback</a:t>
          </a:r>
        </a:p>
      </dgm:t>
    </dgm:pt>
    <dgm:pt modelId="{6F87B61C-F6EB-43D3-82C4-2B2F53170F5E}" type="parTrans" cxnId="{6CD540CF-69C8-4B7C-8D04-4A8F881003D7}">
      <dgm:prSet/>
      <dgm:spPr/>
      <dgm:t>
        <a:bodyPr/>
        <a:lstStyle/>
        <a:p>
          <a:endParaRPr lang="de-DE"/>
        </a:p>
      </dgm:t>
    </dgm:pt>
    <dgm:pt modelId="{B914E5FE-772E-4F14-8A1A-43DBDAA0C684}" type="sibTrans" cxnId="{6CD540CF-69C8-4B7C-8D04-4A8F881003D7}">
      <dgm:prSet/>
      <dgm:spPr/>
      <dgm:t>
        <a:bodyPr/>
        <a:lstStyle/>
        <a:p>
          <a:endParaRPr lang="de-DE"/>
        </a:p>
      </dgm:t>
    </dgm:pt>
    <dgm:pt modelId="{9C552B9A-AA7E-42D4-8A38-E414FEB23315}">
      <dgm:prSet phldrT="[Text]"/>
      <dgm:spPr/>
      <dgm:t>
        <a:bodyPr/>
        <a:lstStyle/>
        <a:p>
          <a:r>
            <a:rPr lang="de-DE" dirty="0">
              <a:solidFill>
                <a:schemeClr val="bg1">
                  <a:lumMod val="75000"/>
                </a:schemeClr>
              </a:solidFill>
            </a:rPr>
            <a:t>Studenten/Dozent  beantworten</a:t>
          </a:r>
        </a:p>
      </dgm:t>
    </dgm:pt>
    <dgm:pt modelId="{72381AEE-D77D-4CFF-B0A2-7F10E0AEF7BC}" type="parTrans" cxnId="{B00479B1-403D-47E2-A329-7D8834D84868}">
      <dgm:prSet/>
      <dgm:spPr/>
      <dgm:t>
        <a:bodyPr/>
        <a:lstStyle/>
        <a:p>
          <a:endParaRPr lang="de-DE"/>
        </a:p>
      </dgm:t>
    </dgm:pt>
    <dgm:pt modelId="{C11DC657-49CF-4FED-84D3-F3B7353C8F63}" type="sibTrans" cxnId="{B00479B1-403D-47E2-A329-7D8834D84868}">
      <dgm:prSet/>
      <dgm:spPr/>
      <dgm:t>
        <a:bodyPr/>
        <a:lstStyle/>
        <a:p>
          <a:endParaRPr lang="de-DE"/>
        </a:p>
      </dgm:t>
    </dgm:pt>
    <dgm:pt modelId="{2D101505-714D-4531-8F61-843B7C321F46}">
      <dgm:prSet phldrT="[Text]"/>
      <dgm:spPr/>
      <dgm:t>
        <a:bodyPr/>
        <a:lstStyle/>
        <a:p>
          <a:r>
            <a:rPr lang="de-DE" dirty="0">
              <a:solidFill>
                <a:schemeClr val="bg1">
                  <a:lumMod val="75000"/>
                </a:schemeClr>
              </a:solidFill>
            </a:rPr>
            <a:t>Fragen/Antworten sortiert</a:t>
          </a:r>
        </a:p>
      </dgm:t>
    </dgm:pt>
    <dgm:pt modelId="{A0230881-166B-405C-89B1-AF50DDCE0872}" type="parTrans" cxnId="{86671623-6DA1-4E2E-8DC3-9CF36B6E8635}">
      <dgm:prSet/>
      <dgm:spPr/>
      <dgm:t>
        <a:bodyPr/>
        <a:lstStyle/>
        <a:p>
          <a:endParaRPr lang="de-DE"/>
        </a:p>
      </dgm:t>
    </dgm:pt>
    <dgm:pt modelId="{A784AA7B-AFAF-49F8-883B-88DF6DCE0BF4}" type="sibTrans" cxnId="{86671623-6DA1-4E2E-8DC3-9CF36B6E8635}">
      <dgm:prSet/>
      <dgm:spPr/>
      <dgm:t>
        <a:bodyPr/>
        <a:lstStyle/>
        <a:p>
          <a:endParaRPr lang="de-DE"/>
        </a:p>
      </dgm:t>
    </dgm:pt>
    <dgm:pt modelId="{89230027-A236-4D14-80F0-0DDB59707E5D}">
      <dgm:prSet phldrT="[Text]"/>
      <dgm:spPr/>
      <dgm:t>
        <a:bodyPr/>
        <a:lstStyle/>
        <a:p>
          <a:r>
            <a:rPr lang="de-DE" dirty="0">
              <a:solidFill>
                <a:schemeClr val="bg1">
                  <a:lumMod val="75000"/>
                </a:schemeClr>
              </a:solidFill>
            </a:rPr>
            <a:t>Studenten nehmen teil</a:t>
          </a:r>
        </a:p>
      </dgm:t>
    </dgm:pt>
    <dgm:pt modelId="{24538305-B1FF-40FE-BA46-280A06938038}" type="parTrans" cxnId="{0CF9BECF-FD16-4C6E-A9DB-6A7FBBCAA6A6}">
      <dgm:prSet/>
      <dgm:spPr/>
      <dgm:t>
        <a:bodyPr/>
        <a:lstStyle/>
        <a:p>
          <a:endParaRPr lang="de-DE"/>
        </a:p>
      </dgm:t>
    </dgm:pt>
    <dgm:pt modelId="{ED1BA8B2-E98F-4846-9982-D59D3E6D40E1}" type="sibTrans" cxnId="{0CF9BECF-FD16-4C6E-A9DB-6A7FBBCAA6A6}">
      <dgm:prSet/>
      <dgm:spPr/>
      <dgm:t>
        <a:bodyPr/>
        <a:lstStyle/>
        <a:p>
          <a:endParaRPr lang="de-DE"/>
        </a:p>
      </dgm:t>
    </dgm:pt>
    <dgm:pt modelId="{ECC0C57A-6633-446C-B1C2-6CD27F8E707B}" type="pres">
      <dgm:prSet presAssocID="{D34905EB-88C1-49B1-AB3B-650A3C0A3FE9}" presName="linear" presStyleCnt="0">
        <dgm:presLayoutVars>
          <dgm:animLvl val="lvl"/>
          <dgm:resizeHandles val="exact"/>
        </dgm:presLayoutVars>
      </dgm:prSet>
      <dgm:spPr/>
    </dgm:pt>
    <dgm:pt modelId="{0A40C5D3-3B7F-4F7E-9B6E-C1D1DBA665F2}" type="pres">
      <dgm:prSet presAssocID="{2794DAF9-4641-47CC-A030-7CA423B5C9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ECF8C3-3E34-4323-9677-2E1FFA84106C}" type="pres">
      <dgm:prSet presAssocID="{2794DAF9-4641-47CC-A030-7CA423B5C99D}" presName="childText" presStyleLbl="revTx" presStyleIdx="0" presStyleCnt="3">
        <dgm:presLayoutVars>
          <dgm:bulletEnabled val="1"/>
        </dgm:presLayoutVars>
      </dgm:prSet>
      <dgm:spPr/>
    </dgm:pt>
    <dgm:pt modelId="{B0FB5689-0FD4-41C9-8404-EF1BC9F4DC44}" type="pres">
      <dgm:prSet presAssocID="{AB07A317-20D4-4DE1-ADB8-11F08A42E4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DAE1BE-1BB5-4659-B8CE-1A053CACE6C0}" type="pres">
      <dgm:prSet presAssocID="{AB07A317-20D4-4DE1-ADB8-11F08A42E4F1}" presName="childText" presStyleLbl="revTx" presStyleIdx="1" presStyleCnt="3">
        <dgm:presLayoutVars>
          <dgm:bulletEnabled val="1"/>
        </dgm:presLayoutVars>
      </dgm:prSet>
      <dgm:spPr/>
    </dgm:pt>
    <dgm:pt modelId="{D2ED7F79-2548-4A43-9A6E-CAD2180932FB}" type="pres">
      <dgm:prSet presAssocID="{A72FD8CA-D27F-4E59-9002-C8D4C09E8AF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211A9EE-94B2-429E-A543-10C62B850F90}" type="pres">
      <dgm:prSet presAssocID="{A72FD8CA-D27F-4E59-9002-C8D4C09E8AF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D89E208-DB50-442C-8775-9EC2FEA2820D}" srcId="{D34905EB-88C1-49B1-AB3B-650A3C0A3FE9}" destId="{2794DAF9-4641-47CC-A030-7CA423B5C99D}" srcOrd="0" destOrd="0" parTransId="{4957BC72-5210-44C7-AEDC-82D6819C3D15}" sibTransId="{409D46F2-16A3-4BB2-A8C2-A99959F0F7C7}"/>
    <dgm:cxn modelId="{14B17D19-3357-4098-8A21-F1A9727A3B98}" type="presOf" srcId="{D34905EB-88C1-49B1-AB3B-650A3C0A3FE9}" destId="{ECC0C57A-6633-446C-B1C2-6CD27F8E707B}" srcOrd="0" destOrd="0" presId="urn:microsoft.com/office/officeart/2005/8/layout/vList2"/>
    <dgm:cxn modelId="{FB2A0421-829C-4115-9531-685B6E9460F3}" type="presOf" srcId="{9C552B9A-AA7E-42D4-8A38-E414FEB23315}" destId="{09ECF8C3-3E34-4323-9677-2E1FFA84106C}" srcOrd="0" destOrd="2" presId="urn:microsoft.com/office/officeart/2005/8/layout/vList2"/>
    <dgm:cxn modelId="{86671623-6DA1-4E2E-8DC3-9CF36B6E8635}" srcId="{2794DAF9-4641-47CC-A030-7CA423B5C99D}" destId="{2D101505-714D-4531-8F61-843B7C321F46}" srcOrd="1" destOrd="0" parTransId="{A0230881-166B-405C-89B1-AF50DDCE0872}" sibTransId="{A784AA7B-AFAF-49F8-883B-88DF6DCE0BF4}"/>
    <dgm:cxn modelId="{14558661-3839-4CED-8706-27F36301E5F0}" srcId="{2794DAF9-4641-47CC-A030-7CA423B5C99D}" destId="{9972F12C-6F53-436E-85E8-80BA6D52FBEB}" srcOrd="0" destOrd="0" parTransId="{24399C10-7755-4132-95EB-1A9D95ACFE4B}" sibTransId="{521D2174-00A9-47EE-9FC5-17BBF07FE3C1}"/>
    <dgm:cxn modelId="{6A6EF743-D008-4A81-8F58-434DAD59AEF5}" srcId="{D34905EB-88C1-49B1-AB3B-650A3C0A3FE9}" destId="{A72FD8CA-D27F-4E59-9002-C8D4C09E8AF7}" srcOrd="2" destOrd="0" parTransId="{7BB28839-2D1B-45C5-B9E0-118BAF860331}" sibTransId="{720425CA-EA20-456D-BE20-409A9B4F32A3}"/>
    <dgm:cxn modelId="{292E2948-DA53-4211-A589-759F4BEF5114}" type="presOf" srcId="{AB07A317-20D4-4DE1-ADB8-11F08A42E4F1}" destId="{B0FB5689-0FD4-41C9-8404-EF1BC9F4DC44}" srcOrd="0" destOrd="0" presId="urn:microsoft.com/office/officeart/2005/8/layout/vList2"/>
    <dgm:cxn modelId="{184CE26A-F11D-43A5-9748-BC3BA4FB1F10}" type="presOf" srcId="{89230027-A236-4D14-80F0-0DDB59707E5D}" destId="{A2DAE1BE-1BB5-4659-B8CE-1A053CACE6C0}" srcOrd="0" destOrd="1" presId="urn:microsoft.com/office/officeart/2005/8/layout/vList2"/>
    <dgm:cxn modelId="{04BC8478-4BA9-437D-9CC5-26BC356E075C}" type="presOf" srcId="{2D101505-714D-4531-8F61-843B7C321F46}" destId="{09ECF8C3-3E34-4323-9677-2E1FFA84106C}" srcOrd="0" destOrd="1" presId="urn:microsoft.com/office/officeart/2005/8/layout/vList2"/>
    <dgm:cxn modelId="{C0CF9A7B-0958-49A3-B381-B4D6BA3413AF}" type="presOf" srcId="{965076C1-584E-4993-82C7-147020DE0AC1}" destId="{A2DAE1BE-1BB5-4659-B8CE-1A053CACE6C0}" srcOrd="0" destOrd="0" presId="urn:microsoft.com/office/officeart/2005/8/layout/vList2"/>
    <dgm:cxn modelId="{5D91037F-2CA7-4FC6-ADB7-83E8E0B35C6A}" type="presOf" srcId="{2794DAF9-4641-47CC-A030-7CA423B5C99D}" destId="{0A40C5D3-3B7F-4F7E-9B6E-C1D1DBA665F2}" srcOrd="0" destOrd="0" presId="urn:microsoft.com/office/officeart/2005/8/layout/vList2"/>
    <dgm:cxn modelId="{7E5CD3AF-D0A7-4D2E-A72C-7AB9347EA146}" type="presOf" srcId="{A72FD8CA-D27F-4E59-9002-C8D4C09E8AF7}" destId="{D2ED7F79-2548-4A43-9A6E-CAD2180932FB}" srcOrd="0" destOrd="0" presId="urn:microsoft.com/office/officeart/2005/8/layout/vList2"/>
    <dgm:cxn modelId="{B00479B1-403D-47E2-A329-7D8834D84868}" srcId="{2794DAF9-4641-47CC-A030-7CA423B5C99D}" destId="{9C552B9A-AA7E-42D4-8A38-E414FEB23315}" srcOrd="2" destOrd="0" parTransId="{72381AEE-D77D-4CFF-B0A2-7F10E0AEF7BC}" sibTransId="{C11DC657-49CF-4FED-84D3-F3B7353C8F63}"/>
    <dgm:cxn modelId="{C7F390B2-926E-4BB8-9915-40A6021088E1}" srcId="{AB07A317-20D4-4DE1-ADB8-11F08A42E4F1}" destId="{965076C1-584E-4993-82C7-147020DE0AC1}" srcOrd="0" destOrd="0" parTransId="{B47A1863-C3A7-4DFE-9780-1623FA7AAB1C}" sibTransId="{92C00E28-24B5-4032-82D4-FF6142076274}"/>
    <dgm:cxn modelId="{E5CE38CA-2D8D-4AD1-BA15-B07B71E3DE0E}" type="presOf" srcId="{9972F12C-6F53-436E-85E8-80BA6D52FBEB}" destId="{09ECF8C3-3E34-4323-9677-2E1FFA84106C}" srcOrd="0" destOrd="0" presId="urn:microsoft.com/office/officeart/2005/8/layout/vList2"/>
    <dgm:cxn modelId="{6CD540CF-69C8-4B7C-8D04-4A8F881003D7}" srcId="{A72FD8CA-D27F-4E59-9002-C8D4C09E8AF7}" destId="{8B52D523-5FD9-4AD8-B2B1-1BE6C4F48677}" srcOrd="0" destOrd="0" parTransId="{6F87B61C-F6EB-43D3-82C4-2B2F53170F5E}" sibTransId="{B914E5FE-772E-4F14-8A1A-43DBDAA0C684}"/>
    <dgm:cxn modelId="{0CF9BECF-FD16-4C6E-A9DB-6A7FBBCAA6A6}" srcId="{AB07A317-20D4-4DE1-ADB8-11F08A42E4F1}" destId="{89230027-A236-4D14-80F0-0DDB59707E5D}" srcOrd="1" destOrd="0" parTransId="{24538305-B1FF-40FE-BA46-280A06938038}" sibTransId="{ED1BA8B2-E98F-4846-9982-D59D3E6D40E1}"/>
    <dgm:cxn modelId="{467EDDEE-7A59-4EBB-9E9C-02183524F4DA}" srcId="{D34905EB-88C1-49B1-AB3B-650A3C0A3FE9}" destId="{AB07A317-20D4-4DE1-ADB8-11F08A42E4F1}" srcOrd="1" destOrd="0" parTransId="{220615C9-EB66-4B32-92CC-B6953F4B9FEF}" sibTransId="{64961CCF-5587-49B2-A6C3-A8E88D2EE828}"/>
    <dgm:cxn modelId="{54A569F2-A9FF-48E8-8048-BA7874EC9B98}" type="presOf" srcId="{8B52D523-5FD9-4AD8-B2B1-1BE6C4F48677}" destId="{C211A9EE-94B2-429E-A543-10C62B850F90}" srcOrd="0" destOrd="0" presId="urn:microsoft.com/office/officeart/2005/8/layout/vList2"/>
    <dgm:cxn modelId="{693CC174-4574-4334-B32E-BD92A25857EF}" type="presParOf" srcId="{ECC0C57A-6633-446C-B1C2-6CD27F8E707B}" destId="{0A40C5D3-3B7F-4F7E-9B6E-C1D1DBA665F2}" srcOrd="0" destOrd="0" presId="urn:microsoft.com/office/officeart/2005/8/layout/vList2"/>
    <dgm:cxn modelId="{1840D251-4D5B-4814-9506-D3E8B02B6F22}" type="presParOf" srcId="{ECC0C57A-6633-446C-B1C2-6CD27F8E707B}" destId="{09ECF8C3-3E34-4323-9677-2E1FFA84106C}" srcOrd="1" destOrd="0" presId="urn:microsoft.com/office/officeart/2005/8/layout/vList2"/>
    <dgm:cxn modelId="{3722722C-B6CC-41FB-9DC4-3B2741E55F77}" type="presParOf" srcId="{ECC0C57A-6633-446C-B1C2-6CD27F8E707B}" destId="{B0FB5689-0FD4-41C9-8404-EF1BC9F4DC44}" srcOrd="2" destOrd="0" presId="urn:microsoft.com/office/officeart/2005/8/layout/vList2"/>
    <dgm:cxn modelId="{02FEB0F7-E45A-4F18-895A-24838375CADE}" type="presParOf" srcId="{ECC0C57A-6633-446C-B1C2-6CD27F8E707B}" destId="{A2DAE1BE-1BB5-4659-B8CE-1A053CACE6C0}" srcOrd="3" destOrd="0" presId="urn:microsoft.com/office/officeart/2005/8/layout/vList2"/>
    <dgm:cxn modelId="{C97CDF0A-2C38-4669-99B5-AE21CD81CB58}" type="presParOf" srcId="{ECC0C57A-6633-446C-B1C2-6CD27F8E707B}" destId="{D2ED7F79-2548-4A43-9A6E-CAD2180932FB}" srcOrd="4" destOrd="0" presId="urn:microsoft.com/office/officeart/2005/8/layout/vList2"/>
    <dgm:cxn modelId="{1076E764-D3C8-4A04-BC36-2D6483A36B86}" type="presParOf" srcId="{ECC0C57A-6633-446C-B1C2-6CD27F8E707B}" destId="{C211A9EE-94B2-429E-A543-10C62B850F9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93948-EAB9-4CC2-81A1-87883EAF9462}">
      <dsp:nvSpPr>
        <dsp:cNvPr id="0" name=""/>
        <dsp:cNvSpPr/>
      </dsp:nvSpPr>
      <dsp:spPr>
        <a:xfrm rot="16200000">
          <a:off x="2253376" y="1178443"/>
          <a:ext cx="2495375" cy="15249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133350" rIns="120015" bIns="13335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Dozent</a:t>
          </a:r>
        </a:p>
      </dsp:txBody>
      <dsp:txXfrm rot="5400000">
        <a:off x="2813049" y="767681"/>
        <a:ext cx="1450484" cy="2346465"/>
      </dsp:txXfrm>
    </dsp:sp>
    <dsp:sp modelId="{ECA50D5A-2752-474A-91B6-6EED373592FE}">
      <dsp:nvSpPr>
        <dsp:cNvPr id="0" name=""/>
        <dsp:cNvSpPr/>
      </dsp:nvSpPr>
      <dsp:spPr>
        <a:xfrm rot="5400000">
          <a:off x="3847559" y="1178443"/>
          <a:ext cx="2495375" cy="15249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78212"/>
            <a:satOff val="-1968"/>
            <a:lumOff val="822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15" tIns="133350" rIns="80010" bIns="13335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Studenten</a:t>
          </a:r>
        </a:p>
      </dsp:txBody>
      <dsp:txXfrm rot="-5400000">
        <a:off x="4332777" y="767681"/>
        <a:ext cx="1450484" cy="2346465"/>
      </dsp:txXfrm>
    </dsp:sp>
    <dsp:sp modelId="{0766475E-FE61-4726-A0BD-CFB6721E8FBB}">
      <dsp:nvSpPr>
        <dsp:cNvPr id="0" name=""/>
        <dsp:cNvSpPr/>
      </dsp:nvSpPr>
      <dsp:spPr>
        <a:xfrm>
          <a:off x="3500908" y="0"/>
          <a:ext cx="1594183" cy="1594106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CBF18-8E58-4A6A-8908-8DF86BEF8D31}">
      <dsp:nvSpPr>
        <dsp:cNvPr id="0" name=""/>
        <dsp:cNvSpPr/>
      </dsp:nvSpPr>
      <dsp:spPr>
        <a:xfrm rot="10800000">
          <a:off x="3500908" y="2287330"/>
          <a:ext cx="1594183" cy="1594106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shade val="80000"/>
            <a:hueOff val="187862"/>
            <a:satOff val="14916"/>
            <a:lumOff val="211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0C5D3-3B7F-4F7E-9B6E-C1D1DBA665F2}">
      <dsp:nvSpPr>
        <dsp:cNvPr id="0" name=""/>
        <dsp:cNvSpPr/>
      </dsp:nvSpPr>
      <dsp:spPr>
        <a:xfrm>
          <a:off x="0" y="182269"/>
          <a:ext cx="351858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Fragen</a:t>
          </a:r>
          <a:endParaRPr lang="de-DE" sz="2600" kern="1200" dirty="0"/>
        </a:p>
      </dsp:txBody>
      <dsp:txXfrm>
        <a:off x="29700" y="211969"/>
        <a:ext cx="3459180" cy="549000"/>
      </dsp:txXfrm>
    </dsp:sp>
    <dsp:sp modelId="{09ECF8C3-3E34-4323-9677-2E1FFA84106C}">
      <dsp:nvSpPr>
        <dsp:cNvPr id="0" name=""/>
        <dsp:cNvSpPr/>
      </dsp:nvSpPr>
      <dsp:spPr>
        <a:xfrm>
          <a:off x="0" y="790669"/>
          <a:ext cx="3518580" cy="153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1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/>
            <a:t>Studenten stellen Fragen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/>
            <a:t>Fragen/Antworten sortiert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/>
            <a:t>Studenten/Dozent  beantworten</a:t>
          </a:r>
          <a:endParaRPr lang="de-DE" sz="2000" kern="1200" dirty="0"/>
        </a:p>
      </dsp:txBody>
      <dsp:txXfrm>
        <a:off x="0" y="790669"/>
        <a:ext cx="3518580" cy="1533870"/>
      </dsp:txXfrm>
    </dsp:sp>
    <dsp:sp modelId="{B0FB5689-0FD4-41C9-8404-EF1BC9F4DC44}">
      <dsp:nvSpPr>
        <dsp:cNvPr id="0" name=""/>
        <dsp:cNvSpPr/>
      </dsp:nvSpPr>
      <dsp:spPr>
        <a:xfrm>
          <a:off x="0" y="2324539"/>
          <a:ext cx="3518580" cy="6084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Umfragen</a:t>
          </a:r>
          <a:endParaRPr lang="de-DE" sz="2600" kern="1200" dirty="0"/>
        </a:p>
      </dsp:txBody>
      <dsp:txXfrm>
        <a:off x="29700" y="2354239"/>
        <a:ext cx="3459180" cy="549000"/>
      </dsp:txXfrm>
    </dsp:sp>
    <dsp:sp modelId="{A2DAE1BE-1BB5-4659-B8CE-1A053CACE6C0}">
      <dsp:nvSpPr>
        <dsp:cNvPr id="0" name=""/>
        <dsp:cNvSpPr/>
      </dsp:nvSpPr>
      <dsp:spPr>
        <a:xfrm>
          <a:off x="0" y="2932939"/>
          <a:ext cx="3518580" cy="65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1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>
              <a:solidFill>
                <a:schemeClr val="bg1">
                  <a:lumMod val="75000"/>
                </a:schemeClr>
              </a:solidFill>
            </a:rPr>
            <a:t>Dozent erstellt Umfrage</a:t>
          </a:r>
          <a:endParaRPr lang="de-DE" sz="2000" kern="1200" dirty="0">
            <a:solidFill>
              <a:schemeClr val="bg1">
                <a:lumMod val="7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>
              <a:solidFill>
                <a:schemeClr val="bg1">
                  <a:lumMod val="75000"/>
                </a:schemeClr>
              </a:solidFill>
            </a:rPr>
            <a:t>Studenten nehmen teil</a:t>
          </a:r>
          <a:endParaRPr lang="de-DE" sz="20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0" y="2932939"/>
        <a:ext cx="3518580" cy="659295"/>
      </dsp:txXfrm>
    </dsp:sp>
    <dsp:sp modelId="{D2ED7F79-2548-4A43-9A6E-CAD2180932FB}">
      <dsp:nvSpPr>
        <dsp:cNvPr id="0" name=""/>
        <dsp:cNvSpPr/>
      </dsp:nvSpPr>
      <dsp:spPr>
        <a:xfrm>
          <a:off x="0" y="3592234"/>
          <a:ext cx="3518580" cy="6084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Feedback</a:t>
          </a:r>
          <a:endParaRPr lang="de-DE" sz="2600" kern="1200" dirty="0"/>
        </a:p>
      </dsp:txBody>
      <dsp:txXfrm>
        <a:off x="29700" y="3621934"/>
        <a:ext cx="3459180" cy="549000"/>
      </dsp:txXfrm>
    </dsp:sp>
    <dsp:sp modelId="{C211A9EE-94B2-429E-A543-10C62B850F90}">
      <dsp:nvSpPr>
        <dsp:cNvPr id="0" name=""/>
        <dsp:cNvSpPr/>
      </dsp:nvSpPr>
      <dsp:spPr>
        <a:xfrm>
          <a:off x="0" y="4200634"/>
          <a:ext cx="3518580" cy="6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1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>
              <a:solidFill>
                <a:schemeClr val="bg1">
                  <a:lumMod val="75000"/>
                </a:schemeClr>
              </a:solidFill>
            </a:rPr>
            <a:t>Studenten geben einfaches Feedback</a:t>
          </a:r>
          <a:endParaRPr lang="de-DE" sz="20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0" y="4200634"/>
        <a:ext cx="3518580" cy="605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0C5D3-3B7F-4F7E-9B6E-C1D1DBA665F2}">
      <dsp:nvSpPr>
        <dsp:cNvPr id="0" name=""/>
        <dsp:cNvSpPr/>
      </dsp:nvSpPr>
      <dsp:spPr>
        <a:xfrm>
          <a:off x="0" y="182269"/>
          <a:ext cx="3518580" cy="6084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Fragen</a:t>
          </a:r>
        </a:p>
      </dsp:txBody>
      <dsp:txXfrm>
        <a:off x="29700" y="211969"/>
        <a:ext cx="3459180" cy="549000"/>
      </dsp:txXfrm>
    </dsp:sp>
    <dsp:sp modelId="{09ECF8C3-3E34-4323-9677-2E1FFA84106C}">
      <dsp:nvSpPr>
        <dsp:cNvPr id="0" name=""/>
        <dsp:cNvSpPr/>
      </dsp:nvSpPr>
      <dsp:spPr>
        <a:xfrm>
          <a:off x="0" y="790669"/>
          <a:ext cx="3518580" cy="153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1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>
              <a:solidFill>
                <a:schemeClr val="bg1">
                  <a:lumMod val="75000"/>
                </a:schemeClr>
              </a:solidFill>
            </a:rPr>
            <a:t>Studenten stellen Fragen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>
              <a:solidFill>
                <a:schemeClr val="bg1">
                  <a:lumMod val="75000"/>
                </a:schemeClr>
              </a:solidFill>
            </a:rPr>
            <a:t>Fragen/Antworten sortiert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>
              <a:solidFill>
                <a:schemeClr val="bg1">
                  <a:lumMod val="75000"/>
                </a:schemeClr>
              </a:solidFill>
            </a:rPr>
            <a:t>Studenten/Dozent  beantworten</a:t>
          </a:r>
        </a:p>
      </dsp:txBody>
      <dsp:txXfrm>
        <a:off x="0" y="790669"/>
        <a:ext cx="3518580" cy="1533870"/>
      </dsp:txXfrm>
    </dsp:sp>
    <dsp:sp modelId="{B0FB5689-0FD4-41C9-8404-EF1BC9F4DC44}">
      <dsp:nvSpPr>
        <dsp:cNvPr id="0" name=""/>
        <dsp:cNvSpPr/>
      </dsp:nvSpPr>
      <dsp:spPr>
        <a:xfrm>
          <a:off x="0" y="2324539"/>
          <a:ext cx="351858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Umfragen</a:t>
          </a:r>
        </a:p>
      </dsp:txBody>
      <dsp:txXfrm>
        <a:off x="29700" y="2354239"/>
        <a:ext cx="3459180" cy="549000"/>
      </dsp:txXfrm>
    </dsp:sp>
    <dsp:sp modelId="{A2DAE1BE-1BB5-4659-B8CE-1A053CACE6C0}">
      <dsp:nvSpPr>
        <dsp:cNvPr id="0" name=""/>
        <dsp:cNvSpPr/>
      </dsp:nvSpPr>
      <dsp:spPr>
        <a:xfrm>
          <a:off x="0" y="2932939"/>
          <a:ext cx="3518580" cy="65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1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/>
            <a:t>Dozent erstellt Umfrage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/>
            <a:t>Studenten nehmen teil</a:t>
          </a:r>
        </a:p>
      </dsp:txBody>
      <dsp:txXfrm>
        <a:off x="0" y="2932939"/>
        <a:ext cx="3518580" cy="659295"/>
      </dsp:txXfrm>
    </dsp:sp>
    <dsp:sp modelId="{D2ED7F79-2548-4A43-9A6E-CAD2180932FB}">
      <dsp:nvSpPr>
        <dsp:cNvPr id="0" name=""/>
        <dsp:cNvSpPr/>
      </dsp:nvSpPr>
      <dsp:spPr>
        <a:xfrm>
          <a:off x="0" y="3592234"/>
          <a:ext cx="3518580" cy="6084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Feedback</a:t>
          </a:r>
        </a:p>
      </dsp:txBody>
      <dsp:txXfrm>
        <a:off x="29700" y="3621934"/>
        <a:ext cx="3459180" cy="549000"/>
      </dsp:txXfrm>
    </dsp:sp>
    <dsp:sp modelId="{C211A9EE-94B2-429E-A543-10C62B850F90}">
      <dsp:nvSpPr>
        <dsp:cNvPr id="0" name=""/>
        <dsp:cNvSpPr/>
      </dsp:nvSpPr>
      <dsp:spPr>
        <a:xfrm>
          <a:off x="0" y="4200634"/>
          <a:ext cx="3518580" cy="6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1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>
              <a:solidFill>
                <a:schemeClr val="bg1">
                  <a:lumMod val="75000"/>
                </a:schemeClr>
              </a:solidFill>
            </a:rPr>
            <a:t>Studenten geben einfaches Feedback</a:t>
          </a:r>
        </a:p>
      </dsp:txBody>
      <dsp:txXfrm>
        <a:off x="0" y="4200634"/>
        <a:ext cx="3518580" cy="6054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0C5D3-3B7F-4F7E-9B6E-C1D1DBA665F2}">
      <dsp:nvSpPr>
        <dsp:cNvPr id="0" name=""/>
        <dsp:cNvSpPr/>
      </dsp:nvSpPr>
      <dsp:spPr>
        <a:xfrm>
          <a:off x="0" y="182269"/>
          <a:ext cx="3518580" cy="6084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Fragen</a:t>
          </a:r>
        </a:p>
      </dsp:txBody>
      <dsp:txXfrm>
        <a:off x="29700" y="211969"/>
        <a:ext cx="3459180" cy="549000"/>
      </dsp:txXfrm>
    </dsp:sp>
    <dsp:sp modelId="{09ECF8C3-3E34-4323-9677-2E1FFA84106C}">
      <dsp:nvSpPr>
        <dsp:cNvPr id="0" name=""/>
        <dsp:cNvSpPr/>
      </dsp:nvSpPr>
      <dsp:spPr>
        <a:xfrm>
          <a:off x="0" y="790669"/>
          <a:ext cx="3518580" cy="153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1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>
              <a:solidFill>
                <a:schemeClr val="bg1">
                  <a:lumMod val="75000"/>
                </a:schemeClr>
              </a:solidFill>
            </a:rPr>
            <a:t>Studenten stellen Fragen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>
              <a:solidFill>
                <a:schemeClr val="bg1">
                  <a:lumMod val="75000"/>
                </a:schemeClr>
              </a:solidFill>
            </a:rPr>
            <a:t>Fragen/Antworten sortiert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>
              <a:solidFill>
                <a:schemeClr val="bg1">
                  <a:lumMod val="75000"/>
                </a:schemeClr>
              </a:solidFill>
            </a:rPr>
            <a:t>Studenten/Dozent  beantworten</a:t>
          </a:r>
        </a:p>
      </dsp:txBody>
      <dsp:txXfrm>
        <a:off x="0" y="790669"/>
        <a:ext cx="3518580" cy="1533870"/>
      </dsp:txXfrm>
    </dsp:sp>
    <dsp:sp modelId="{B0FB5689-0FD4-41C9-8404-EF1BC9F4DC44}">
      <dsp:nvSpPr>
        <dsp:cNvPr id="0" name=""/>
        <dsp:cNvSpPr/>
      </dsp:nvSpPr>
      <dsp:spPr>
        <a:xfrm>
          <a:off x="0" y="2324539"/>
          <a:ext cx="3518580" cy="6084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Umfragen</a:t>
          </a:r>
        </a:p>
      </dsp:txBody>
      <dsp:txXfrm>
        <a:off x="29700" y="2354239"/>
        <a:ext cx="3459180" cy="549000"/>
      </dsp:txXfrm>
    </dsp:sp>
    <dsp:sp modelId="{A2DAE1BE-1BB5-4659-B8CE-1A053CACE6C0}">
      <dsp:nvSpPr>
        <dsp:cNvPr id="0" name=""/>
        <dsp:cNvSpPr/>
      </dsp:nvSpPr>
      <dsp:spPr>
        <a:xfrm>
          <a:off x="0" y="2932939"/>
          <a:ext cx="3518580" cy="65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1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>
              <a:solidFill>
                <a:schemeClr val="bg1">
                  <a:lumMod val="75000"/>
                </a:schemeClr>
              </a:solidFill>
            </a:rPr>
            <a:t>Dozent erstellt Umfrage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>
              <a:solidFill>
                <a:schemeClr val="bg1">
                  <a:lumMod val="75000"/>
                </a:schemeClr>
              </a:solidFill>
            </a:rPr>
            <a:t>Studenten nehmen teil</a:t>
          </a:r>
        </a:p>
      </dsp:txBody>
      <dsp:txXfrm>
        <a:off x="0" y="2932939"/>
        <a:ext cx="3518580" cy="659295"/>
      </dsp:txXfrm>
    </dsp:sp>
    <dsp:sp modelId="{D2ED7F79-2548-4A43-9A6E-CAD2180932FB}">
      <dsp:nvSpPr>
        <dsp:cNvPr id="0" name=""/>
        <dsp:cNvSpPr/>
      </dsp:nvSpPr>
      <dsp:spPr>
        <a:xfrm>
          <a:off x="0" y="3592234"/>
          <a:ext cx="351858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Feedback</a:t>
          </a:r>
        </a:p>
      </dsp:txBody>
      <dsp:txXfrm>
        <a:off x="29700" y="3621934"/>
        <a:ext cx="3459180" cy="549000"/>
      </dsp:txXfrm>
    </dsp:sp>
    <dsp:sp modelId="{C211A9EE-94B2-429E-A543-10C62B850F90}">
      <dsp:nvSpPr>
        <dsp:cNvPr id="0" name=""/>
        <dsp:cNvSpPr/>
      </dsp:nvSpPr>
      <dsp:spPr>
        <a:xfrm>
          <a:off x="0" y="4200634"/>
          <a:ext cx="3518580" cy="6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1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dirty="0"/>
            <a:t>Studenten geben einfaches Feedback</a:t>
          </a:r>
        </a:p>
      </dsp:txBody>
      <dsp:txXfrm>
        <a:off x="0" y="4200634"/>
        <a:ext cx="3518580" cy="605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F4E45-6749-4505-8764-36B0CC7D8B9B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3D3E1-7FDD-4042-B122-49ADA2864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07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Variante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3D3E1-7FDD-4042-B122-49ADA28647C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90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Variante 2</a:t>
            </a:r>
          </a:p>
          <a:p>
            <a:r>
              <a:rPr lang="de-DE" dirty="0"/>
              <a:t>So eine Grafik fände ich eigentlich noch besser, aber leider habe ich keine passende SmartArt dafür gefunden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3D3E1-7FDD-4042-B122-49ADA28647C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92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13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24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8243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890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0602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355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23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98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70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25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5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85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24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17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55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BA51-37CD-46F4-954E-67929231AE2D}" type="datetimeFigureOut">
              <a:rPr lang="de-DE" smtClean="0"/>
              <a:t>24.01.2018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02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1BA51-37CD-46F4-954E-67929231AE2D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4F1096-EA3A-49DE-B5EB-25B551545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1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7D007-6B8F-4D49-B238-5F3DFF87F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HelloLecture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3F1316-5B75-4745-A128-792642715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768" y="4050833"/>
            <a:ext cx="8344235" cy="1096899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Ein</a:t>
            </a:r>
            <a:r>
              <a:rPr lang="de-DE" dirty="0"/>
              <a:t> MCI-Projekt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von</a:t>
            </a:r>
            <a:r>
              <a:rPr lang="de-DE" dirty="0"/>
              <a:t> </a:t>
            </a:r>
          </a:p>
          <a:p>
            <a:r>
              <a:rPr lang="de-DE" dirty="0"/>
              <a:t>Fabian Beringer, </a:t>
            </a:r>
            <a:r>
              <a:rPr lang="de-DE" dirty="0" err="1"/>
              <a:t>Quang</a:t>
            </a:r>
            <a:r>
              <a:rPr lang="de-DE" dirty="0"/>
              <a:t> </a:t>
            </a:r>
            <a:r>
              <a:rPr lang="de-DE" dirty="0" err="1"/>
              <a:t>Phu</a:t>
            </a:r>
            <a:r>
              <a:rPr lang="de-DE" dirty="0"/>
              <a:t> </a:t>
            </a:r>
            <a:r>
              <a:rPr lang="de-DE" dirty="0" err="1"/>
              <a:t>Quang</a:t>
            </a:r>
            <a:r>
              <a:rPr lang="de-DE" dirty="0"/>
              <a:t> Le, Dominik Weichert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und</a:t>
            </a:r>
            <a:r>
              <a:rPr lang="de-DE" dirty="0"/>
              <a:t> Dominik Woiwode</a:t>
            </a:r>
          </a:p>
        </p:txBody>
      </p:sp>
    </p:spTree>
    <p:extLst>
      <p:ext uri="{BB962C8B-B14F-4D97-AF65-F5344CB8AC3E}">
        <p14:creationId xmlns:p14="http://schemas.microsoft.com/office/powerpoint/2010/main" val="96850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00C88-A674-45AC-A9F4-EB5DD083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9D220EC5-B227-45D2-BD57-C6E5441AD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68552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C2A18BC6-4DDB-409C-9E84-67BA9FF5B140}"/>
              </a:ext>
            </a:extLst>
          </p:cNvPr>
          <p:cNvSpPr txBox="1"/>
          <p:nvPr/>
        </p:nvSpPr>
        <p:spPr>
          <a:xfrm>
            <a:off x="3934225" y="1607234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 Stellt Umfragen</a:t>
            </a:r>
          </a:p>
          <a:p>
            <a:r>
              <a:rPr lang="de-DE" dirty="0"/>
              <a:t>- Beantwortet Fragen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FCBA3C-4FB8-4975-A96B-2713FB203050}"/>
              </a:ext>
            </a:extLst>
          </p:cNvPr>
          <p:cNvSpPr txBox="1"/>
          <p:nvPr/>
        </p:nvSpPr>
        <p:spPr>
          <a:xfrm>
            <a:off x="3775660" y="6042025"/>
            <a:ext cx="2997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 Stellen Fragen</a:t>
            </a:r>
          </a:p>
          <a:p>
            <a:r>
              <a:rPr lang="de-DE" dirty="0"/>
              <a:t>- Nehmen an Umfragen teil</a:t>
            </a:r>
          </a:p>
        </p:txBody>
      </p:sp>
    </p:spTree>
    <p:extLst>
      <p:ext uri="{BB962C8B-B14F-4D97-AF65-F5344CB8AC3E}">
        <p14:creationId xmlns:p14="http://schemas.microsoft.com/office/powerpoint/2010/main" val="98216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7A363-ED04-4AE0-9A9B-B670D0C0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2E8260-37E0-40E9-A49A-D15DBD175CA8}"/>
              </a:ext>
            </a:extLst>
          </p:cNvPr>
          <p:cNvSpPr/>
          <p:nvPr/>
        </p:nvSpPr>
        <p:spPr>
          <a:xfrm>
            <a:off x="1252498" y="2996772"/>
            <a:ext cx="2358998" cy="2389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Student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5DBD012-9F09-4CE0-A4D3-ABE8C7CFBBB4}"/>
              </a:ext>
            </a:extLst>
          </p:cNvPr>
          <p:cNvSpPr/>
          <p:nvPr/>
        </p:nvSpPr>
        <p:spPr>
          <a:xfrm>
            <a:off x="6096000" y="2996772"/>
            <a:ext cx="2358998" cy="2389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Dozent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68B1FE4-02D5-4A21-8288-904681D02117}"/>
              </a:ext>
            </a:extLst>
          </p:cNvPr>
          <p:cNvCxnSpPr/>
          <p:nvPr/>
        </p:nvCxnSpPr>
        <p:spPr>
          <a:xfrm>
            <a:off x="3719072" y="2996772"/>
            <a:ext cx="221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EC39A49-0A36-40E1-9BA0-C7BDE0F04C16}"/>
              </a:ext>
            </a:extLst>
          </p:cNvPr>
          <p:cNvCxnSpPr/>
          <p:nvPr/>
        </p:nvCxnSpPr>
        <p:spPr>
          <a:xfrm>
            <a:off x="3719072" y="5386507"/>
            <a:ext cx="221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9D46A7F-CC50-4A33-AA34-867BD26097DA}"/>
              </a:ext>
            </a:extLst>
          </p:cNvPr>
          <p:cNvCxnSpPr>
            <a:cxnSpLocks/>
          </p:cNvCxnSpPr>
          <p:nvPr/>
        </p:nvCxnSpPr>
        <p:spPr>
          <a:xfrm flipH="1">
            <a:off x="3719072" y="3149172"/>
            <a:ext cx="221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FFBDF1B-C3CC-4E10-A39E-76B8E032AE87}"/>
              </a:ext>
            </a:extLst>
          </p:cNvPr>
          <p:cNvCxnSpPr>
            <a:cxnSpLocks/>
          </p:cNvCxnSpPr>
          <p:nvPr/>
        </p:nvCxnSpPr>
        <p:spPr>
          <a:xfrm flipH="1">
            <a:off x="3719072" y="5207213"/>
            <a:ext cx="221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E2E9E5D5-BEE2-447A-AB49-1D22A4D0BB33}"/>
              </a:ext>
            </a:extLst>
          </p:cNvPr>
          <p:cNvSpPr txBox="1"/>
          <p:nvPr/>
        </p:nvSpPr>
        <p:spPr>
          <a:xfrm>
            <a:off x="4241587" y="265099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Umfragen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A60510E-B2E8-4FCD-87FB-97A75AD5C6EE}"/>
              </a:ext>
            </a:extLst>
          </p:cNvPr>
          <p:cNvSpPr txBox="1"/>
          <p:nvPr/>
        </p:nvSpPr>
        <p:spPr>
          <a:xfrm>
            <a:off x="4126326" y="483325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86048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BD016-1209-4738-928A-A0B48C66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9FF610B-6658-4B10-B81D-56A8B2163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0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81481-AFC1-42A9-9DCD-851DAFAA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Features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883D586-E23F-44E4-8FFF-C7CE0EF77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96511"/>
              </p:ext>
            </p:extLst>
          </p:nvPr>
        </p:nvGraphicFramePr>
        <p:xfrm>
          <a:off x="677864" y="1494064"/>
          <a:ext cx="3518580" cy="4988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93F5079B-990D-463E-A2D8-0077A35E47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63" y="1673679"/>
            <a:ext cx="6165586" cy="439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503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81481-AFC1-42A9-9DCD-851DAFAA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883D586-E23F-44E4-8FFF-C7CE0EF77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388468"/>
              </p:ext>
            </p:extLst>
          </p:nvPr>
        </p:nvGraphicFramePr>
        <p:xfrm>
          <a:off x="677864" y="1494064"/>
          <a:ext cx="3518580" cy="4988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93F5079B-990D-463E-A2D8-0077A35E47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097" y="1673679"/>
            <a:ext cx="6161119" cy="439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7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81481-AFC1-42A9-9DCD-851DAFAA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883D586-E23F-44E4-8FFF-C7CE0EF77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341035"/>
              </p:ext>
            </p:extLst>
          </p:nvPr>
        </p:nvGraphicFramePr>
        <p:xfrm>
          <a:off x="677864" y="1494064"/>
          <a:ext cx="3518580" cy="4988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93F5079B-990D-463E-A2D8-0077A35E47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63" y="1680058"/>
            <a:ext cx="6165587" cy="4385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070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D8F2F-CD97-4A94-A5B2-E95F4570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1C644F-8A44-4F51-BCF9-A20FD7884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5665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145</Words>
  <Application>Microsoft Office PowerPoint</Application>
  <PresentationFormat>Breitbild</PresentationFormat>
  <Paragraphs>51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Facette</vt:lpstr>
      <vt:lpstr>HelloLecture</vt:lpstr>
      <vt:lpstr>User target group</vt:lpstr>
      <vt:lpstr>User target group</vt:lpstr>
      <vt:lpstr>User target group</vt:lpstr>
      <vt:lpstr>Features</vt:lpstr>
      <vt:lpstr>Features</vt:lpstr>
      <vt:lpstr>Features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HelloLecture</dc:title>
  <dc:creator>Dominik Woiwode</dc:creator>
  <cp:lastModifiedBy>Dominik Woiwode</cp:lastModifiedBy>
  <cp:revision>6</cp:revision>
  <dcterms:created xsi:type="dcterms:W3CDTF">2018-01-24T12:59:21Z</dcterms:created>
  <dcterms:modified xsi:type="dcterms:W3CDTF">2018-01-24T17:46:32Z</dcterms:modified>
</cp:coreProperties>
</file>