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62" r:id="rId6"/>
    <p:sldId id="259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a Wojciechowicz" initials="DW" lastIdx="1" clrIdx="0">
    <p:extLst>
      <p:ext uri="{19B8F6BF-5375-455C-9EA6-DF929625EA0E}">
        <p15:presenceInfo xmlns:p15="http://schemas.microsoft.com/office/powerpoint/2012/main" userId="467d2298507e2e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11" Type="http://schemas.openxmlformats.org/officeDocument/2006/relationships/image" Target="../media/image19.sv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11" Type="http://schemas.openxmlformats.org/officeDocument/2006/relationships/image" Target="../media/image19.sv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ABF54-721E-4C35-918B-2CC6C604F5BE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945CB3B-12A3-44A7-AFAF-F0E83047FFDE}">
      <dgm:prSet phldrT="[Text]"/>
      <dgm:spPr/>
      <dgm:t>
        <a:bodyPr/>
        <a:lstStyle/>
        <a:p>
          <a:r>
            <a:rPr lang="en-GB" dirty="0"/>
            <a:t>Creating user account</a:t>
          </a:r>
        </a:p>
      </dgm:t>
    </dgm:pt>
    <dgm:pt modelId="{56220D2C-19C8-442E-ADA9-40B09495A578}" type="parTrans" cxnId="{D7370D80-1B85-4D01-94C4-39B7E91335D7}">
      <dgm:prSet/>
      <dgm:spPr/>
      <dgm:t>
        <a:bodyPr/>
        <a:lstStyle/>
        <a:p>
          <a:endParaRPr lang="en-GB"/>
        </a:p>
      </dgm:t>
    </dgm:pt>
    <dgm:pt modelId="{E8B3FDDE-D1C3-40F5-933F-09595AB7528E}" type="sibTrans" cxnId="{D7370D80-1B85-4D01-94C4-39B7E91335D7}">
      <dgm:prSet/>
      <dgm:spPr/>
      <dgm:t>
        <a:bodyPr/>
        <a:lstStyle/>
        <a:p>
          <a:endParaRPr lang="en-GB"/>
        </a:p>
      </dgm:t>
    </dgm:pt>
    <dgm:pt modelId="{3EBB0692-E410-4008-8B60-6A7AA21D369B}">
      <dgm:prSet phldrT="[Text]"/>
      <dgm:spPr/>
      <dgm:t>
        <a:bodyPr/>
        <a:lstStyle/>
        <a:p>
          <a:r>
            <a:rPr lang="en-GB" dirty="0"/>
            <a:t>Logging in to the application</a:t>
          </a:r>
        </a:p>
      </dgm:t>
    </dgm:pt>
    <dgm:pt modelId="{326E8348-5D07-46FE-9FB2-8BC2D89DED3F}" type="parTrans" cxnId="{CDA9850D-DCDC-4E92-94E0-9DAC0406644E}">
      <dgm:prSet/>
      <dgm:spPr/>
      <dgm:t>
        <a:bodyPr/>
        <a:lstStyle/>
        <a:p>
          <a:endParaRPr lang="en-GB"/>
        </a:p>
      </dgm:t>
    </dgm:pt>
    <dgm:pt modelId="{1E78F7FB-647B-4B2C-97C2-654F44978206}" type="sibTrans" cxnId="{CDA9850D-DCDC-4E92-94E0-9DAC0406644E}">
      <dgm:prSet/>
      <dgm:spPr/>
      <dgm:t>
        <a:bodyPr/>
        <a:lstStyle/>
        <a:p>
          <a:endParaRPr lang="en-GB"/>
        </a:p>
      </dgm:t>
    </dgm:pt>
    <dgm:pt modelId="{B4A592BF-5BF7-4AC0-A4D4-5246C3A0B446}">
      <dgm:prSet phldrT="[Text]"/>
      <dgm:spPr/>
      <dgm:t>
        <a:bodyPr/>
        <a:lstStyle/>
        <a:p>
          <a:r>
            <a:rPr lang="en-GB" dirty="0"/>
            <a:t>Managing your own money</a:t>
          </a:r>
        </a:p>
      </dgm:t>
    </dgm:pt>
    <dgm:pt modelId="{8F069C14-1AB3-49C4-8EED-A801FA2758F2}" type="parTrans" cxnId="{677DC97E-36C4-42B3-8F56-C5D8DE3D69A9}">
      <dgm:prSet/>
      <dgm:spPr/>
      <dgm:t>
        <a:bodyPr/>
        <a:lstStyle/>
        <a:p>
          <a:endParaRPr lang="en-GB"/>
        </a:p>
      </dgm:t>
    </dgm:pt>
    <dgm:pt modelId="{5D6B29DC-5141-4E80-BB2F-37F7304D32A9}" type="sibTrans" cxnId="{677DC97E-36C4-42B3-8F56-C5D8DE3D69A9}">
      <dgm:prSet/>
      <dgm:spPr/>
      <dgm:t>
        <a:bodyPr/>
        <a:lstStyle/>
        <a:p>
          <a:endParaRPr lang="en-GB"/>
        </a:p>
      </dgm:t>
    </dgm:pt>
    <dgm:pt modelId="{07048B34-FE23-4971-8F63-BDD308659174}">
      <dgm:prSet phldrT="[Text]"/>
      <dgm:spPr/>
      <dgm:t>
        <a:bodyPr/>
        <a:lstStyle/>
        <a:p>
          <a:r>
            <a:rPr lang="en-GB" dirty="0"/>
            <a:t>Making and receiving transfers</a:t>
          </a:r>
        </a:p>
      </dgm:t>
    </dgm:pt>
    <dgm:pt modelId="{ACEF156E-1C4F-47E6-A156-E2DE58390B11}" type="parTrans" cxnId="{C9301A37-3DDD-413F-B4E4-0ADFCF1FA342}">
      <dgm:prSet/>
      <dgm:spPr/>
      <dgm:t>
        <a:bodyPr/>
        <a:lstStyle/>
        <a:p>
          <a:endParaRPr lang="en-GB"/>
        </a:p>
      </dgm:t>
    </dgm:pt>
    <dgm:pt modelId="{0ABC0C83-FF8C-435C-AD65-7AC3E7FC8A26}" type="sibTrans" cxnId="{C9301A37-3DDD-413F-B4E4-0ADFCF1FA342}">
      <dgm:prSet/>
      <dgm:spPr/>
      <dgm:t>
        <a:bodyPr/>
        <a:lstStyle/>
        <a:p>
          <a:endParaRPr lang="en-GB"/>
        </a:p>
      </dgm:t>
    </dgm:pt>
    <dgm:pt modelId="{60B288C3-40B0-4FCC-97FF-A4D654724254}">
      <dgm:prSet phldrT="[Text]"/>
      <dgm:spPr/>
      <dgm:t>
        <a:bodyPr/>
        <a:lstStyle/>
        <a:p>
          <a:r>
            <a:rPr lang="en-GB"/>
            <a:t>Closing the apllication transfers</a:t>
          </a:r>
          <a:endParaRPr lang="en-GB" dirty="0"/>
        </a:p>
      </dgm:t>
    </dgm:pt>
    <dgm:pt modelId="{DB32646A-F0F3-44E0-80C2-426347FEA945}" type="sibTrans" cxnId="{8DFE8BAD-C080-4AEA-B358-CBDA72590A4A}">
      <dgm:prSet/>
      <dgm:spPr/>
      <dgm:t>
        <a:bodyPr/>
        <a:lstStyle/>
        <a:p>
          <a:endParaRPr lang="en-GB"/>
        </a:p>
      </dgm:t>
    </dgm:pt>
    <dgm:pt modelId="{86C8BBF7-BC6F-4A2A-AC2F-37BB9E66DB08}" type="parTrans" cxnId="{8DFE8BAD-C080-4AEA-B358-CBDA72590A4A}">
      <dgm:prSet/>
      <dgm:spPr/>
      <dgm:t>
        <a:bodyPr/>
        <a:lstStyle/>
        <a:p>
          <a:endParaRPr lang="en-GB"/>
        </a:p>
      </dgm:t>
    </dgm:pt>
    <dgm:pt modelId="{E35129CC-6B82-4621-B280-5989E500E35B}">
      <dgm:prSet phldrT="[Text]"/>
      <dgm:spPr/>
      <dgm:t>
        <a:bodyPr/>
        <a:lstStyle/>
        <a:p>
          <a:r>
            <a:rPr lang="en-GB" dirty="0"/>
            <a:t>Logging out</a:t>
          </a:r>
        </a:p>
      </dgm:t>
    </dgm:pt>
    <dgm:pt modelId="{60BA46B6-DB22-4F85-B75C-9310F988058A}" type="sibTrans" cxnId="{926F773E-0BAD-483D-9AEC-A148C29286A5}">
      <dgm:prSet/>
      <dgm:spPr/>
      <dgm:t>
        <a:bodyPr/>
        <a:lstStyle/>
        <a:p>
          <a:endParaRPr lang="en-GB"/>
        </a:p>
      </dgm:t>
    </dgm:pt>
    <dgm:pt modelId="{C0ADF0FE-446A-4A09-B01C-A8F195E00932}" type="parTrans" cxnId="{926F773E-0BAD-483D-9AEC-A148C29286A5}">
      <dgm:prSet/>
      <dgm:spPr/>
      <dgm:t>
        <a:bodyPr/>
        <a:lstStyle/>
        <a:p>
          <a:endParaRPr lang="en-GB"/>
        </a:p>
      </dgm:t>
    </dgm:pt>
    <dgm:pt modelId="{A8424111-079F-4555-9B00-0A659A412710}" type="pres">
      <dgm:prSet presAssocID="{79CABF54-721E-4C35-918B-2CC6C604F5BE}" presName="Name0" presStyleCnt="0">
        <dgm:presLayoutVars>
          <dgm:dir/>
          <dgm:resizeHandles val="exact"/>
        </dgm:presLayoutVars>
      </dgm:prSet>
      <dgm:spPr/>
    </dgm:pt>
    <dgm:pt modelId="{2C54FF1C-54B7-47F2-81AA-76064A6C1E90}" type="pres">
      <dgm:prSet presAssocID="{79CABF54-721E-4C35-918B-2CC6C604F5BE}" presName="fgShape" presStyleLbl="fgShp" presStyleIdx="0" presStyleCnt="1"/>
      <dgm:spPr>
        <a:prstGeom prst="rightArrow">
          <a:avLst/>
        </a:prstGeom>
      </dgm:spPr>
    </dgm:pt>
    <dgm:pt modelId="{195541FB-79D1-443C-A502-AAFCE9EAB841}" type="pres">
      <dgm:prSet presAssocID="{79CABF54-721E-4C35-918B-2CC6C604F5BE}" presName="linComp" presStyleCnt="0"/>
      <dgm:spPr/>
    </dgm:pt>
    <dgm:pt modelId="{6EE3DF1E-F4F6-4639-BF45-9F6821CEB6C4}" type="pres">
      <dgm:prSet presAssocID="{8945CB3B-12A3-44A7-AFAF-F0E83047FFDE}" presName="compNode" presStyleCnt="0"/>
      <dgm:spPr/>
    </dgm:pt>
    <dgm:pt modelId="{BC265188-1AC1-4C53-B5A4-828022F08D80}" type="pres">
      <dgm:prSet presAssocID="{8945CB3B-12A3-44A7-AFAF-F0E83047FFDE}" presName="bkgdShape" presStyleLbl="node1" presStyleIdx="0" presStyleCnt="6"/>
      <dgm:spPr/>
    </dgm:pt>
    <dgm:pt modelId="{2440D33A-5D12-43C3-B079-C57F4994D34C}" type="pres">
      <dgm:prSet presAssocID="{8945CB3B-12A3-44A7-AFAF-F0E83047FFDE}" presName="nodeTx" presStyleLbl="node1" presStyleIdx="0" presStyleCnt="6">
        <dgm:presLayoutVars>
          <dgm:bulletEnabled val="1"/>
        </dgm:presLayoutVars>
      </dgm:prSet>
      <dgm:spPr/>
    </dgm:pt>
    <dgm:pt modelId="{40842FD7-350A-45B9-B4C0-0118EF8F0FC3}" type="pres">
      <dgm:prSet presAssocID="{8945CB3B-12A3-44A7-AFAF-F0E83047FFDE}" presName="invisiNode" presStyleLbl="node1" presStyleIdx="0" presStyleCnt="6"/>
      <dgm:spPr/>
    </dgm:pt>
    <dgm:pt modelId="{6A5F6444-8B13-4A84-8802-DBBAF36939C0}" type="pres">
      <dgm:prSet presAssocID="{8945CB3B-12A3-44A7-AFAF-F0E83047FFDE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57E0758-4EEF-49F1-B1D4-8AD2AF5F9E58}" type="pres">
      <dgm:prSet presAssocID="{E8B3FDDE-D1C3-40F5-933F-09595AB7528E}" presName="sibTrans" presStyleLbl="sibTrans2D1" presStyleIdx="0" presStyleCnt="0"/>
      <dgm:spPr/>
    </dgm:pt>
    <dgm:pt modelId="{4DFA8F86-0735-48C0-A6B3-4BD68113C600}" type="pres">
      <dgm:prSet presAssocID="{3EBB0692-E410-4008-8B60-6A7AA21D369B}" presName="compNode" presStyleCnt="0"/>
      <dgm:spPr/>
    </dgm:pt>
    <dgm:pt modelId="{8EC1D757-3FC0-4749-95BE-60A5C97AA861}" type="pres">
      <dgm:prSet presAssocID="{3EBB0692-E410-4008-8B60-6A7AA21D369B}" presName="bkgdShape" presStyleLbl="node1" presStyleIdx="1" presStyleCnt="6"/>
      <dgm:spPr/>
    </dgm:pt>
    <dgm:pt modelId="{84F3D9BB-5910-42F7-9FDA-071F534D277E}" type="pres">
      <dgm:prSet presAssocID="{3EBB0692-E410-4008-8B60-6A7AA21D369B}" presName="nodeTx" presStyleLbl="node1" presStyleIdx="1" presStyleCnt="6">
        <dgm:presLayoutVars>
          <dgm:bulletEnabled val="1"/>
        </dgm:presLayoutVars>
      </dgm:prSet>
      <dgm:spPr/>
    </dgm:pt>
    <dgm:pt modelId="{28B2B1D1-C218-4725-B95E-37FC9D8A9577}" type="pres">
      <dgm:prSet presAssocID="{3EBB0692-E410-4008-8B60-6A7AA21D369B}" presName="invisiNode" presStyleLbl="node1" presStyleIdx="1" presStyleCnt="6"/>
      <dgm:spPr/>
    </dgm:pt>
    <dgm:pt modelId="{9AA8364C-ACAE-4BBB-8B1C-74C74CB23005}" type="pres">
      <dgm:prSet presAssocID="{3EBB0692-E410-4008-8B60-6A7AA21D369B}" presName="imagNode" presStyleLbl="fgImgPlac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CDA24A9-A12A-40D5-B48B-EE13CCF60346}" type="pres">
      <dgm:prSet presAssocID="{1E78F7FB-647B-4B2C-97C2-654F44978206}" presName="sibTrans" presStyleLbl="sibTrans2D1" presStyleIdx="0" presStyleCnt="0"/>
      <dgm:spPr/>
    </dgm:pt>
    <dgm:pt modelId="{429B9601-F119-4005-B7CB-77964693AA96}" type="pres">
      <dgm:prSet presAssocID="{B4A592BF-5BF7-4AC0-A4D4-5246C3A0B446}" presName="compNode" presStyleCnt="0"/>
      <dgm:spPr/>
    </dgm:pt>
    <dgm:pt modelId="{742D2C92-2531-464D-9502-273821E060EB}" type="pres">
      <dgm:prSet presAssocID="{B4A592BF-5BF7-4AC0-A4D4-5246C3A0B446}" presName="bkgdShape" presStyleLbl="node1" presStyleIdx="2" presStyleCnt="6"/>
      <dgm:spPr/>
    </dgm:pt>
    <dgm:pt modelId="{BA2E1546-CD5F-4914-8A58-66556FE418EB}" type="pres">
      <dgm:prSet presAssocID="{B4A592BF-5BF7-4AC0-A4D4-5246C3A0B446}" presName="nodeTx" presStyleLbl="node1" presStyleIdx="2" presStyleCnt="6">
        <dgm:presLayoutVars>
          <dgm:bulletEnabled val="1"/>
        </dgm:presLayoutVars>
      </dgm:prSet>
      <dgm:spPr/>
    </dgm:pt>
    <dgm:pt modelId="{12DE7029-1BF8-4F2F-AAC2-2993BEF5F912}" type="pres">
      <dgm:prSet presAssocID="{B4A592BF-5BF7-4AC0-A4D4-5246C3A0B446}" presName="invisiNode" presStyleLbl="node1" presStyleIdx="2" presStyleCnt="6"/>
      <dgm:spPr/>
    </dgm:pt>
    <dgm:pt modelId="{573D2B75-8EF0-4698-9B86-B9914407BD78}" type="pres">
      <dgm:prSet presAssocID="{B4A592BF-5BF7-4AC0-A4D4-5246C3A0B446}" presName="imagNode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39EAE47-0120-4110-A93F-2A2D60BD2526}" type="pres">
      <dgm:prSet presAssocID="{5D6B29DC-5141-4E80-BB2F-37F7304D32A9}" presName="sibTrans" presStyleLbl="sibTrans2D1" presStyleIdx="0" presStyleCnt="0"/>
      <dgm:spPr/>
    </dgm:pt>
    <dgm:pt modelId="{4E21BD24-B319-4AA8-965B-E466322C0FA0}" type="pres">
      <dgm:prSet presAssocID="{07048B34-FE23-4971-8F63-BDD308659174}" presName="compNode" presStyleCnt="0"/>
      <dgm:spPr/>
    </dgm:pt>
    <dgm:pt modelId="{A05F1639-2C1A-4ED4-841D-6CDF1225B30F}" type="pres">
      <dgm:prSet presAssocID="{07048B34-FE23-4971-8F63-BDD308659174}" presName="bkgdShape" presStyleLbl="node1" presStyleIdx="3" presStyleCnt="6"/>
      <dgm:spPr/>
    </dgm:pt>
    <dgm:pt modelId="{D1E0B291-DC14-482E-B891-144784F25300}" type="pres">
      <dgm:prSet presAssocID="{07048B34-FE23-4971-8F63-BDD308659174}" presName="nodeTx" presStyleLbl="node1" presStyleIdx="3" presStyleCnt="6">
        <dgm:presLayoutVars>
          <dgm:bulletEnabled val="1"/>
        </dgm:presLayoutVars>
      </dgm:prSet>
      <dgm:spPr/>
    </dgm:pt>
    <dgm:pt modelId="{840B0C1C-2299-45BD-BE1D-6B35147DA165}" type="pres">
      <dgm:prSet presAssocID="{07048B34-FE23-4971-8F63-BDD308659174}" presName="invisiNode" presStyleLbl="node1" presStyleIdx="3" presStyleCnt="6"/>
      <dgm:spPr/>
    </dgm:pt>
    <dgm:pt modelId="{1A8B7E9B-8875-4B53-B187-F122AC280143}" type="pres">
      <dgm:prSet presAssocID="{07048B34-FE23-4971-8F63-BDD308659174}" presName="imagNode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DDEA3FE-86ED-4299-AB9D-0399F9450EEB}" type="pres">
      <dgm:prSet presAssocID="{0ABC0C83-FF8C-435C-AD65-7AC3E7FC8A26}" presName="sibTrans" presStyleLbl="sibTrans2D1" presStyleIdx="0" presStyleCnt="0"/>
      <dgm:spPr/>
    </dgm:pt>
    <dgm:pt modelId="{A75D95D7-0677-4308-B2EE-525029FC20AA}" type="pres">
      <dgm:prSet presAssocID="{60B288C3-40B0-4FCC-97FF-A4D654724254}" presName="compNode" presStyleCnt="0"/>
      <dgm:spPr/>
    </dgm:pt>
    <dgm:pt modelId="{D6E58BCE-700E-4525-81B3-A0D2B8281BC7}" type="pres">
      <dgm:prSet presAssocID="{60B288C3-40B0-4FCC-97FF-A4D654724254}" presName="bkgdShape" presStyleLbl="node1" presStyleIdx="4" presStyleCnt="6"/>
      <dgm:spPr/>
    </dgm:pt>
    <dgm:pt modelId="{1A78C22F-39F9-4A86-9201-97996A6FA441}" type="pres">
      <dgm:prSet presAssocID="{60B288C3-40B0-4FCC-97FF-A4D654724254}" presName="nodeTx" presStyleLbl="node1" presStyleIdx="4" presStyleCnt="6">
        <dgm:presLayoutVars>
          <dgm:bulletEnabled val="1"/>
        </dgm:presLayoutVars>
      </dgm:prSet>
      <dgm:spPr/>
    </dgm:pt>
    <dgm:pt modelId="{1D8DAEF6-848F-4D27-90C9-0DF11ADB8A6E}" type="pres">
      <dgm:prSet presAssocID="{60B288C3-40B0-4FCC-97FF-A4D654724254}" presName="invisiNode" presStyleLbl="node1" presStyleIdx="4" presStyleCnt="6"/>
      <dgm:spPr/>
    </dgm:pt>
    <dgm:pt modelId="{9FA516A9-618B-4F16-A9A3-A364D69888FC}" type="pres">
      <dgm:prSet presAssocID="{60B288C3-40B0-4FCC-97FF-A4D654724254}" presName="imagNode" presStyleLbl="fgImgPlace1" presStyleIdx="4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CF0D473-6F3F-437A-A5D6-F9E8FBC9AC41}" type="pres">
      <dgm:prSet presAssocID="{DB32646A-F0F3-44E0-80C2-426347FEA945}" presName="sibTrans" presStyleLbl="sibTrans2D1" presStyleIdx="0" presStyleCnt="0"/>
      <dgm:spPr/>
    </dgm:pt>
    <dgm:pt modelId="{B52E0406-1020-4937-A4C0-0F254580CB6C}" type="pres">
      <dgm:prSet presAssocID="{E35129CC-6B82-4621-B280-5989E500E35B}" presName="compNode" presStyleCnt="0"/>
      <dgm:spPr/>
    </dgm:pt>
    <dgm:pt modelId="{CA5D23D0-7AD7-40EF-BC10-CC1CE061917B}" type="pres">
      <dgm:prSet presAssocID="{E35129CC-6B82-4621-B280-5989E500E35B}" presName="bkgdShape" presStyleLbl="node1" presStyleIdx="5" presStyleCnt="6"/>
      <dgm:spPr/>
    </dgm:pt>
    <dgm:pt modelId="{B47BDE3B-E576-4278-B964-515F4B1CB8C8}" type="pres">
      <dgm:prSet presAssocID="{E35129CC-6B82-4621-B280-5989E500E35B}" presName="nodeTx" presStyleLbl="node1" presStyleIdx="5" presStyleCnt="6">
        <dgm:presLayoutVars>
          <dgm:bulletEnabled val="1"/>
        </dgm:presLayoutVars>
      </dgm:prSet>
      <dgm:spPr/>
    </dgm:pt>
    <dgm:pt modelId="{CF4E122E-CAFE-44D4-9E45-62D0F00A796B}" type="pres">
      <dgm:prSet presAssocID="{E35129CC-6B82-4621-B280-5989E500E35B}" presName="invisiNode" presStyleLbl="node1" presStyleIdx="5" presStyleCnt="6"/>
      <dgm:spPr/>
    </dgm:pt>
    <dgm:pt modelId="{170E90EB-5728-4353-BAE6-77F45D8C6F46}" type="pres">
      <dgm:prSet presAssocID="{E35129CC-6B82-4621-B280-5989E500E35B}" presName="imagNode" presStyleLbl="fgImgPlac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</dgm:ptLst>
  <dgm:cxnLst>
    <dgm:cxn modelId="{C5178406-1B18-4819-B8CE-E8FCFF951C08}" type="presOf" srcId="{60B288C3-40B0-4FCC-97FF-A4D654724254}" destId="{1A78C22F-39F9-4A86-9201-97996A6FA441}" srcOrd="1" destOrd="0" presId="urn:microsoft.com/office/officeart/2005/8/layout/hList7"/>
    <dgm:cxn modelId="{CDA9850D-DCDC-4E92-94E0-9DAC0406644E}" srcId="{79CABF54-721E-4C35-918B-2CC6C604F5BE}" destId="{3EBB0692-E410-4008-8B60-6A7AA21D369B}" srcOrd="1" destOrd="0" parTransId="{326E8348-5D07-46FE-9FB2-8BC2D89DED3F}" sibTransId="{1E78F7FB-647B-4B2C-97C2-654F44978206}"/>
    <dgm:cxn modelId="{BCD99A12-959A-4244-A068-F4EFC8C7F9DD}" type="presOf" srcId="{3EBB0692-E410-4008-8B60-6A7AA21D369B}" destId="{8EC1D757-3FC0-4749-95BE-60A5C97AA861}" srcOrd="0" destOrd="0" presId="urn:microsoft.com/office/officeart/2005/8/layout/hList7"/>
    <dgm:cxn modelId="{B44E1232-56E7-4382-BE0D-C69567FDB565}" type="presOf" srcId="{8945CB3B-12A3-44A7-AFAF-F0E83047FFDE}" destId="{2440D33A-5D12-43C3-B079-C57F4994D34C}" srcOrd="1" destOrd="0" presId="urn:microsoft.com/office/officeart/2005/8/layout/hList7"/>
    <dgm:cxn modelId="{C9301A37-3DDD-413F-B4E4-0ADFCF1FA342}" srcId="{79CABF54-721E-4C35-918B-2CC6C604F5BE}" destId="{07048B34-FE23-4971-8F63-BDD308659174}" srcOrd="3" destOrd="0" parTransId="{ACEF156E-1C4F-47E6-A156-E2DE58390B11}" sibTransId="{0ABC0C83-FF8C-435C-AD65-7AC3E7FC8A26}"/>
    <dgm:cxn modelId="{926F773E-0BAD-483D-9AEC-A148C29286A5}" srcId="{79CABF54-721E-4C35-918B-2CC6C604F5BE}" destId="{E35129CC-6B82-4621-B280-5989E500E35B}" srcOrd="5" destOrd="0" parTransId="{C0ADF0FE-446A-4A09-B01C-A8F195E00932}" sibTransId="{60BA46B6-DB22-4F85-B75C-9310F988058A}"/>
    <dgm:cxn modelId="{1C482E4A-B6C4-4FEA-A479-BA6196DD180E}" type="presOf" srcId="{60B288C3-40B0-4FCC-97FF-A4D654724254}" destId="{D6E58BCE-700E-4525-81B3-A0D2B8281BC7}" srcOrd="0" destOrd="0" presId="urn:microsoft.com/office/officeart/2005/8/layout/hList7"/>
    <dgm:cxn modelId="{E7FD0F77-4068-4EDB-85E7-4613C77FC8F8}" type="presOf" srcId="{B4A592BF-5BF7-4AC0-A4D4-5246C3A0B446}" destId="{742D2C92-2531-464D-9502-273821E060EB}" srcOrd="0" destOrd="0" presId="urn:microsoft.com/office/officeart/2005/8/layout/hList7"/>
    <dgm:cxn modelId="{677DC97E-36C4-42B3-8F56-C5D8DE3D69A9}" srcId="{79CABF54-721E-4C35-918B-2CC6C604F5BE}" destId="{B4A592BF-5BF7-4AC0-A4D4-5246C3A0B446}" srcOrd="2" destOrd="0" parTransId="{8F069C14-1AB3-49C4-8EED-A801FA2758F2}" sibTransId="{5D6B29DC-5141-4E80-BB2F-37F7304D32A9}"/>
    <dgm:cxn modelId="{D7370D80-1B85-4D01-94C4-39B7E91335D7}" srcId="{79CABF54-721E-4C35-918B-2CC6C604F5BE}" destId="{8945CB3B-12A3-44A7-AFAF-F0E83047FFDE}" srcOrd="0" destOrd="0" parTransId="{56220D2C-19C8-442E-ADA9-40B09495A578}" sibTransId="{E8B3FDDE-D1C3-40F5-933F-09595AB7528E}"/>
    <dgm:cxn modelId="{447B2985-EDF1-4F1E-B8F9-F6E97E1C5F72}" type="presOf" srcId="{E35129CC-6B82-4621-B280-5989E500E35B}" destId="{CA5D23D0-7AD7-40EF-BC10-CC1CE061917B}" srcOrd="0" destOrd="0" presId="urn:microsoft.com/office/officeart/2005/8/layout/hList7"/>
    <dgm:cxn modelId="{040BB799-0943-4E79-B2D8-E3801B5053A7}" type="presOf" srcId="{1E78F7FB-647B-4B2C-97C2-654F44978206}" destId="{DCDA24A9-A12A-40D5-B48B-EE13CCF60346}" srcOrd="0" destOrd="0" presId="urn:microsoft.com/office/officeart/2005/8/layout/hList7"/>
    <dgm:cxn modelId="{8DFE8BAD-C080-4AEA-B358-CBDA72590A4A}" srcId="{79CABF54-721E-4C35-918B-2CC6C604F5BE}" destId="{60B288C3-40B0-4FCC-97FF-A4D654724254}" srcOrd="4" destOrd="0" parTransId="{86C8BBF7-BC6F-4A2A-AC2F-37BB9E66DB08}" sibTransId="{DB32646A-F0F3-44E0-80C2-426347FEA945}"/>
    <dgm:cxn modelId="{D73454C0-58B9-47C3-8786-EB9F0D12C87D}" type="presOf" srcId="{3EBB0692-E410-4008-8B60-6A7AA21D369B}" destId="{84F3D9BB-5910-42F7-9FDA-071F534D277E}" srcOrd="1" destOrd="0" presId="urn:microsoft.com/office/officeart/2005/8/layout/hList7"/>
    <dgm:cxn modelId="{7C8F1ED1-8174-4750-890A-ABAD89BC8D82}" type="presOf" srcId="{0ABC0C83-FF8C-435C-AD65-7AC3E7FC8A26}" destId="{3DDEA3FE-86ED-4299-AB9D-0399F9450EEB}" srcOrd="0" destOrd="0" presId="urn:microsoft.com/office/officeart/2005/8/layout/hList7"/>
    <dgm:cxn modelId="{E47E0ED4-BEAC-4570-98A5-E217BA77669D}" type="presOf" srcId="{79CABF54-721E-4C35-918B-2CC6C604F5BE}" destId="{A8424111-079F-4555-9B00-0A659A412710}" srcOrd="0" destOrd="0" presId="urn:microsoft.com/office/officeart/2005/8/layout/hList7"/>
    <dgm:cxn modelId="{C45C3AD8-1B82-44A1-9C36-33D17F01536C}" type="presOf" srcId="{DB32646A-F0F3-44E0-80C2-426347FEA945}" destId="{2CF0D473-6F3F-437A-A5D6-F9E8FBC9AC41}" srcOrd="0" destOrd="0" presId="urn:microsoft.com/office/officeart/2005/8/layout/hList7"/>
    <dgm:cxn modelId="{433F45DB-FF3F-469F-A1AD-BFA6F7BC8881}" type="presOf" srcId="{07048B34-FE23-4971-8F63-BDD308659174}" destId="{D1E0B291-DC14-482E-B891-144784F25300}" srcOrd="1" destOrd="0" presId="urn:microsoft.com/office/officeart/2005/8/layout/hList7"/>
    <dgm:cxn modelId="{D61F40DE-9262-480B-A8B4-7DF38005FEFE}" type="presOf" srcId="{5D6B29DC-5141-4E80-BB2F-37F7304D32A9}" destId="{639EAE47-0120-4110-A93F-2A2D60BD2526}" srcOrd="0" destOrd="0" presId="urn:microsoft.com/office/officeart/2005/8/layout/hList7"/>
    <dgm:cxn modelId="{9AD390E0-E92D-412E-B4CE-F24D6EA7EEE5}" type="presOf" srcId="{07048B34-FE23-4971-8F63-BDD308659174}" destId="{A05F1639-2C1A-4ED4-841D-6CDF1225B30F}" srcOrd="0" destOrd="0" presId="urn:microsoft.com/office/officeart/2005/8/layout/hList7"/>
    <dgm:cxn modelId="{3C4CA1E6-F3D0-483D-88C8-CE53AC89CA13}" type="presOf" srcId="{B4A592BF-5BF7-4AC0-A4D4-5246C3A0B446}" destId="{BA2E1546-CD5F-4914-8A58-66556FE418EB}" srcOrd="1" destOrd="0" presId="urn:microsoft.com/office/officeart/2005/8/layout/hList7"/>
    <dgm:cxn modelId="{5682D6F5-8FE4-43A3-8605-1CEB47EEB7CE}" type="presOf" srcId="{E8B3FDDE-D1C3-40F5-933F-09595AB7528E}" destId="{757E0758-4EEF-49F1-B1D4-8AD2AF5F9E58}" srcOrd="0" destOrd="0" presId="urn:microsoft.com/office/officeart/2005/8/layout/hList7"/>
    <dgm:cxn modelId="{014B94FB-B513-4F9C-B57F-8583587A3845}" type="presOf" srcId="{8945CB3B-12A3-44A7-AFAF-F0E83047FFDE}" destId="{BC265188-1AC1-4C53-B5A4-828022F08D80}" srcOrd="0" destOrd="0" presId="urn:microsoft.com/office/officeart/2005/8/layout/hList7"/>
    <dgm:cxn modelId="{956B1DFD-1D95-4C28-B183-13D93E95FFD9}" type="presOf" srcId="{E35129CC-6B82-4621-B280-5989E500E35B}" destId="{B47BDE3B-E576-4278-B964-515F4B1CB8C8}" srcOrd="1" destOrd="0" presId="urn:microsoft.com/office/officeart/2005/8/layout/hList7"/>
    <dgm:cxn modelId="{ED70D109-F13E-4D98-B494-124CA110F6AF}" type="presParOf" srcId="{A8424111-079F-4555-9B00-0A659A412710}" destId="{2C54FF1C-54B7-47F2-81AA-76064A6C1E90}" srcOrd="0" destOrd="0" presId="urn:microsoft.com/office/officeart/2005/8/layout/hList7"/>
    <dgm:cxn modelId="{47E02E18-7AAC-4515-8079-98EA5606141D}" type="presParOf" srcId="{A8424111-079F-4555-9B00-0A659A412710}" destId="{195541FB-79D1-443C-A502-AAFCE9EAB841}" srcOrd="1" destOrd="0" presId="urn:microsoft.com/office/officeart/2005/8/layout/hList7"/>
    <dgm:cxn modelId="{0A4149B7-EE36-4691-B9B5-400264299876}" type="presParOf" srcId="{195541FB-79D1-443C-A502-AAFCE9EAB841}" destId="{6EE3DF1E-F4F6-4639-BF45-9F6821CEB6C4}" srcOrd="0" destOrd="0" presId="urn:microsoft.com/office/officeart/2005/8/layout/hList7"/>
    <dgm:cxn modelId="{60683139-00A1-4C85-A6A2-AD23C9E142E2}" type="presParOf" srcId="{6EE3DF1E-F4F6-4639-BF45-9F6821CEB6C4}" destId="{BC265188-1AC1-4C53-B5A4-828022F08D80}" srcOrd="0" destOrd="0" presId="urn:microsoft.com/office/officeart/2005/8/layout/hList7"/>
    <dgm:cxn modelId="{ACA7A35A-1100-41D6-874A-7FB00D14D732}" type="presParOf" srcId="{6EE3DF1E-F4F6-4639-BF45-9F6821CEB6C4}" destId="{2440D33A-5D12-43C3-B079-C57F4994D34C}" srcOrd="1" destOrd="0" presId="urn:microsoft.com/office/officeart/2005/8/layout/hList7"/>
    <dgm:cxn modelId="{04C11A88-6019-42D0-AC21-B6E602292A86}" type="presParOf" srcId="{6EE3DF1E-F4F6-4639-BF45-9F6821CEB6C4}" destId="{40842FD7-350A-45B9-B4C0-0118EF8F0FC3}" srcOrd="2" destOrd="0" presId="urn:microsoft.com/office/officeart/2005/8/layout/hList7"/>
    <dgm:cxn modelId="{32C39F1A-4E8A-4DAE-967A-D409B83ADB36}" type="presParOf" srcId="{6EE3DF1E-F4F6-4639-BF45-9F6821CEB6C4}" destId="{6A5F6444-8B13-4A84-8802-DBBAF36939C0}" srcOrd="3" destOrd="0" presId="urn:microsoft.com/office/officeart/2005/8/layout/hList7"/>
    <dgm:cxn modelId="{D80A506E-8A33-4B95-BA6E-68A273073C1B}" type="presParOf" srcId="{195541FB-79D1-443C-A502-AAFCE9EAB841}" destId="{757E0758-4EEF-49F1-B1D4-8AD2AF5F9E58}" srcOrd="1" destOrd="0" presId="urn:microsoft.com/office/officeart/2005/8/layout/hList7"/>
    <dgm:cxn modelId="{29A43C0F-83E8-44F0-B2B0-52C94F277ABE}" type="presParOf" srcId="{195541FB-79D1-443C-A502-AAFCE9EAB841}" destId="{4DFA8F86-0735-48C0-A6B3-4BD68113C600}" srcOrd="2" destOrd="0" presId="urn:microsoft.com/office/officeart/2005/8/layout/hList7"/>
    <dgm:cxn modelId="{8019DBE1-0CB4-4022-AD7B-6398D9CAA35E}" type="presParOf" srcId="{4DFA8F86-0735-48C0-A6B3-4BD68113C600}" destId="{8EC1D757-3FC0-4749-95BE-60A5C97AA861}" srcOrd="0" destOrd="0" presId="urn:microsoft.com/office/officeart/2005/8/layout/hList7"/>
    <dgm:cxn modelId="{2F6EBB75-D6A7-4BB5-AC58-C44EE2CF08D4}" type="presParOf" srcId="{4DFA8F86-0735-48C0-A6B3-4BD68113C600}" destId="{84F3D9BB-5910-42F7-9FDA-071F534D277E}" srcOrd="1" destOrd="0" presId="urn:microsoft.com/office/officeart/2005/8/layout/hList7"/>
    <dgm:cxn modelId="{AA081415-458D-4584-9867-E4799008530E}" type="presParOf" srcId="{4DFA8F86-0735-48C0-A6B3-4BD68113C600}" destId="{28B2B1D1-C218-4725-B95E-37FC9D8A9577}" srcOrd="2" destOrd="0" presId="urn:microsoft.com/office/officeart/2005/8/layout/hList7"/>
    <dgm:cxn modelId="{2A1883F6-6B1D-4BE0-9F3B-22C336A99D09}" type="presParOf" srcId="{4DFA8F86-0735-48C0-A6B3-4BD68113C600}" destId="{9AA8364C-ACAE-4BBB-8B1C-74C74CB23005}" srcOrd="3" destOrd="0" presId="urn:microsoft.com/office/officeart/2005/8/layout/hList7"/>
    <dgm:cxn modelId="{76C21843-62CA-4043-9C08-59055EBE3BAA}" type="presParOf" srcId="{195541FB-79D1-443C-A502-AAFCE9EAB841}" destId="{DCDA24A9-A12A-40D5-B48B-EE13CCF60346}" srcOrd="3" destOrd="0" presId="urn:microsoft.com/office/officeart/2005/8/layout/hList7"/>
    <dgm:cxn modelId="{4AA36D63-15A2-47DD-8DA3-A197918E68FB}" type="presParOf" srcId="{195541FB-79D1-443C-A502-AAFCE9EAB841}" destId="{429B9601-F119-4005-B7CB-77964693AA96}" srcOrd="4" destOrd="0" presId="urn:microsoft.com/office/officeart/2005/8/layout/hList7"/>
    <dgm:cxn modelId="{C5E72A8F-092F-4D52-AD95-E50758341AEC}" type="presParOf" srcId="{429B9601-F119-4005-B7CB-77964693AA96}" destId="{742D2C92-2531-464D-9502-273821E060EB}" srcOrd="0" destOrd="0" presId="urn:microsoft.com/office/officeart/2005/8/layout/hList7"/>
    <dgm:cxn modelId="{DE1D7B82-5604-4AE6-A1F7-5514B0883374}" type="presParOf" srcId="{429B9601-F119-4005-B7CB-77964693AA96}" destId="{BA2E1546-CD5F-4914-8A58-66556FE418EB}" srcOrd="1" destOrd="0" presId="urn:microsoft.com/office/officeart/2005/8/layout/hList7"/>
    <dgm:cxn modelId="{72DB8B35-17C4-45D0-A284-81F6AE818B0A}" type="presParOf" srcId="{429B9601-F119-4005-B7CB-77964693AA96}" destId="{12DE7029-1BF8-4F2F-AAC2-2993BEF5F912}" srcOrd="2" destOrd="0" presId="urn:microsoft.com/office/officeart/2005/8/layout/hList7"/>
    <dgm:cxn modelId="{6D2151CA-78AC-4B65-B981-C0B0FC0FB780}" type="presParOf" srcId="{429B9601-F119-4005-B7CB-77964693AA96}" destId="{573D2B75-8EF0-4698-9B86-B9914407BD78}" srcOrd="3" destOrd="0" presId="urn:microsoft.com/office/officeart/2005/8/layout/hList7"/>
    <dgm:cxn modelId="{77FEC682-F85F-4C90-9BCC-6FEBAE3427BD}" type="presParOf" srcId="{195541FB-79D1-443C-A502-AAFCE9EAB841}" destId="{639EAE47-0120-4110-A93F-2A2D60BD2526}" srcOrd="5" destOrd="0" presId="urn:microsoft.com/office/officeart/2005/8/layout/hList7"/>
    <dgm:cxn modelId="{DF21293D-D939-470E-A233-B80F230C5143}" type="presParOf" srcId="{195541FB-79D1-443C-A502-AAFCE9EAB841}" destId="{4E21BD24-B319-4AA8-965B-E466322C0FA0}" srcOrd="6" destOrd="0" presId="urn:microsoft.com/office/officeart/2005/8/layout/hList7"/>
    <dgm:cxn modelId="{18326DEC-1CF4-4C5F-987C-10A08587FB4D}" type="presParOf" srcId="{4E21BD24-B319-4AA8-965B-E466322C0FA0}" destId="{A05F1639-2C1A-4ED4-841D-6CDF1225B30F}" srcOrd="0" destOrd="0" presId="urn:microsoft.com/office/officeart/2005/8/layout/hList7"/>
    <dgm:cxn modelId="{231A3C2D-A324-4CE1-917C-0E0F70FAC36F}" type="presParOf" srcId="{4E21BD24-B319-4AA8-965B-E466322C0FA0}" destId="{D1E0B291-DC14-482E-B891-144784F25300}" srcOrd="1" destOrd="0" presId="urn:microsoft.com/office/officeart/2005/8/layout/hList7"/>
    <dgm:cxn modelId="{B8AD23BF-8AF0-4A92-B44E-42AA47423737}" type="presParOf" srcId="{4E21BD24-B319-4AA8-965B-E466322C0FA0}" destId="{840B0C1C-2299-45BD-BE1D-6B35147DA165}" srcOrd="2" destOrd="0" presId="urn:microsoft.com/office/officeart/2005/8/layout/hList7"/>
    <dgm:cxn modelId="{6EAC6269-BFC2-4DA5-A298-A2BAECCB7B5B}" type="presParOf" srcId="{4E21BD24-B319-4AA8-965B-E466322C0FA0}" destId="{1A8B7E9B-8875-4B53-B187-F122AC280143}" srcOrd="3" destOrd="0" presId="urn:microsoft.com/office/officeart/2005/8/layout/hList7"/>
    <dgm:cxn modelId="{A0CAE910-805D-4463-B2BD-41F16EA8018C}" type="presParOf" srcId="{195541FB-79D1-443C-A502-AAFCE9EAB841}" destId="{3DDEA3FE-86ED-4299-AB9D-0399F9450EEB}" srcOrd="7" destOrd="0" presId="urn:microsoft.com/office/officeart/2005/8/layout/hList7"/>
    <dgm:cxn modelId="{CA9613D8-679F-490B-97BE-A62C08290971}" type="presParOf" srcId="{195541FB-79D1-443C-A502-AAFCE9EAB841}" destId="{A75D95D7-0677-4308-B2EE-525029FC20AA}" srcOrd="8" destOrd="0" presId="urn:microsoft.com/office/officeart/2005/8/layout/hList7"/>
    <dgm:cxn modelId="{5EE3693B-19C9-446D-9818-C8CC96246113}" type="presParOf" srcId="{A75D95D7-0677-4308-B2EE-525029FC20AA}" destId="{D6E58BCE-700E-4525-81B3-A0D2B8281BC7}" srcOrd="0" destOrd="0" presId="urn:microsoft.com/office/officeart/2005/8/layout/hList7"/>
    <dgm:cxn modelId="{14A9FB79-0406-4325-9218-6028A0792510}" type="presParOf" srcId="{A75D95D7-0677-4308-B2EE-525029FC20AA}" destId="{1A78C22F-39F9-4A86-9201-97996A6FA441}" srcOrd="1" destOrd="0" presId="urn:microsoft.com/office/officeart/2005/8/layout/hList7"/>
    <dgm:cxn modelId="{9F136D82-26BA-45D0-8C98-6E0527B1443E}" type="presParOf" srcId="{A75D95D7-0677-4308-B2EE-525029FC20AA}" destId="{1D8DAEF6-848F-4D27-90C9-0DF11ADB8A6E}" srcOrd="2" destOrd="0" presId="urn:microsoft.com/office/officeart/2005/8/layout/hList7"/>
    <dgm:cxn modelId="{A901AD91-C0B3-465F-B9AA-4320BD18A7A2}" type="presParOf" srcId="{A75D95D7-0677-4308-B2EE-525029FC20AA}" destId="{9FA516A9-618B-4F16-A9A3-A364D69888FC}" srcOrd="3" destOrd="0" presId="urn:microsoft.com/office/officeart/2005/8/layout/hList7"/>
    <dgm:cxn modelId="{84762772-F1A2-4285-8F22-8967B114319C}" type="presParOf" srcId="{195541FB-79D1-443C-A502-AAFCE9EAB841}" destId="{2CF0D473-6F3F-437A-A5D6-F9E8FBC9AC41}" srcOrd="9" destOrd="0" presId="urn:microsoft.com/office/officeart/2005/8/layout/hList7"/>
    <dgm:cxn modelId="{326195CF-E400-415A-A93E-D785465E42DC}" type="presParOf" srcId="{195541FB-79D1-443C-A502-AAFCE9EAB841}" destId="{B52E0406-1020-4937-A4C0-0F254580CB6C}" srcOrd="10" destOrd="0" presId="urn:microsoft.com/office/officeart/2005/8/layout/hList7"/>
    <dgm:cxn modelId="{8C552033-DFF3-4BD0-A428-A11C06B22A25}" type="presParOf" srcId="{B52E0406-1020-4937-A4C0-0F254580CB6C}" destId="{CA5D23D0-7AD7-40EF-BC10-CC1CE061917B}" srcOrd="0" destOrd="0" presId="urn:microsoft.com/office/officeart/2005/8/layout/hList7"/>
    <dgm:cxn modelId="{A3FDEBBE-0C9D-4535-A2F4-1BD2B9DE3273}" type="presParOf" srcId="{B52E0406-1020-4937-A4C0-0F254580CB6C}" destId="{B47BDE3B-E576-4278-B964-515F4B1CB8C8}" srcOrd="1" destOrd="0" presId="urn:microsoft.com/office/officeart/2005/8/layout/hList7"/>
    <dgm:cxn modelId="{0D8605D2-1766-49BC-9544-026BD11B9062}" type="presParOf" srcId="{B52E0406-1020-4937-A4C0-0F254580CB6C}" destId="{CF4E122E-CAFE-44D4-9E45-62D0F00A796B}" srcOrd="2" destOrd="0" presId="urn:microsoft.com/office/officeart/2005/8/layout/hList7"/>
    <dgm:cxn modelId="{530701D1-D9AD-42E5-BB87-132F04592503}" type="presParOf" srcId="{B52E0406-1020-4937-A4C0-0F254580CB6C}" destId="{170E90EB-5728-4353-BAE6-77F45D8C6F4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65188-1AC1-4C53-B5A4-828022F08D80}">
      <dsp:nvSpPr>
        <dsp:cNvPr id="0" name=""/>
        <dsp:cNvSpPr/>
      </dsp:nvSpPr>
      <dsp:spPr>
        <a:xfrm>
          <a:off x="1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Creating user account</a:t>
          </a:r>
        </a:p>
      </dsp:txBody>
      <dsp:txXfrm>
        <a:off x="132" y="1677798"/>
        <a:ext cx="1762038" cy="1677798"/>
      </dsp:txXfrm>
    </dsp:sp>
    <dsp:sp modelId="{6A5F6444-8B13-4A84-8802-DBBAF36939C0}">
      <dsp:nvSpPr>
        <dsp:cNvPr id="0" name=""/>
        <dsp:cNvSpPr/>
      </dsp:nvSpPr>
      <dsp:spPr>
        <a:xfrm>
          <a:off x="1827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1D757-3FC0-4749-95BE-60A5C97AA861}">
      <dsp:nvSpPr>
        <dsp:cNvPr id="0" name=""/>
        <dsp:cNvSpPr/>
      </dsp:nvSpPr>
      <dsp:spPr>
        <a:xfrm>
          <a:off x="18150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Logging in to the application</a:t>
          </a:r>
        </a:p>
      </dsp:txBody>
      <dsp:txXfrm>
        <a:off x="1815032" y="1677798"/>
        <a:ext cx="1762038" cy="1677798"/>
      </dsp:txXfrm>
    </dsp:sp>
    <dsp:sp modelId="{9AA8364C-ACAE-4BBB-8B1C-74C74CB23005}">
      <dsp:nvSpPr>
        <dsp:cNvPr id="0" name=""/>
        <dsp:cNvSpPr/>
      </dsp:nvSpPr>
      <dsp:spPr>
        <a:xfrm>
          <a:off x="19976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D2C92-2531-464D-9502-273821E060EB}">
      <dsp:nvSpPr>
        <dsp:cNvPr id="0" name=""/>
        <dsp:cNvSpPr/>
      </dsp:nvSpPr>
      <dsp:spPr>
        <a:xfrm>
          <a:off x="36299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Managing your own money</a:t>
          </a:r>
        </a:p>
      </dsp:txBody>
      <dsp:txXfrm>
        <a:off x="3629932" y="1677798"/>
        <a:ext cx="1762038" cy="1677798"/>
      </dsp:txXfrm>
    </dsp:sp>
    <dsp:sp modelId="{573D2B75-8EF0-4698-9B86-B9914407BD78}">
      <dsp:nvSpPr>
        <dsp:cNvPr id="0" name=""/>
        <dsp:cNvSpPr/>
      </dsp:nvSpPr>
      <dsp:spPr>
        <a:xfrm>
          <a:off x="38125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F1639-2C1A-4ED4-841D-6CDF1225B30F}">
      <dsp:nvSpPr>
        <dsp:cNvPr id="0" name=""/>
        <dsp:cNvSpPr/>
      </dsp:nvSpPr>
      <dsp:spPr>
        <a:xfrm>
          <a:off x="54448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Making and receiving transfers</a:t>
          </a:r>
        </a:p>
      </dsp:txBody>
      <dsp:txXfrm>
        <a:off x="5444832" y="1677798"/>
        <a:ext cx="1762038" cy="1677798"/>
      </dsp:txXfrm>
    </dsp:sp>
    <dsp:sp modelId="{1A8B7E9B-8875-4B53-B187-F122AC280143}">
      <dsp:nvSpPr>
        <dsp:cNvPr id="0" name=""/>
        <dsp:cNvSpPr/>
      </dsp:nvSpPr>
      <dsp:spPr>
        <a:xfrm>
          <a:off x="56274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58BCE-700E-4525-81B3-A0D2B8281BC7}">
      <dsp:nvSpPr>
        <dsp:cNvPr id="0" name=""/>
        <dsp:cNvSpPr/>
      </dsp:nvSpPr>
      <dsp:spPr>
        <a:xfrm>
          <a:off x="72597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Closing the apllication transfers</a:t>
          </a:r>
          <a:endParaRPr lang="en-GB" sz="2200" kern="1200" dirty="0"/>
        </a:p>
      </dsp:txBody>
      <dsp:txXfrm>
        <a:off x="7259732" y="1677798"/>
        <a:ext cx="1762038" cy="1677798"/>
      </dsp:txXfrm>
    </dsp:sp>
    <dsp:sp modelId="{9FA516A9-618B-4F16-A9A3-A364D69888FC}">
      <dsp:nvSpPr>
        <dsp:cNvPr id="0" name=""/>
        <dsp:cNvSpPr/>
      </dsp:nvSpPr>
      <dsp:spPr>
        <a:xfrm>
          <a:off x="74423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D23D0-7AD7-40EF-BC10-CC1CE061917B}">
      <dsp:nvSpPr>
        <dsp:cNvPr id="0" name=""/>
        <dsp:cNvSpPr/>
      </dsp:nvSpPr>
      <dsp:spPr>
        <a:xfrm>
          <a:off x="9074632" y="0"/>
          <a:ext cx="1762038" cy="41944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Logging out</a:t>
          </a:r>
        </a:p>
      </dsp:txBody>
      <dsp:txXfrm>
        <a:off x="9074632" y="1677798"/>
        <a:ext cx="1762038" cy="1677798"/>
      </dsp:txXfrm>
    </dsp:sp>
    <dsp:sp modelId="{170E90EB-5728-4353-BAE6-77F45D8C6F46}">
      <dsp:nvSpPr>
        <dsp:cNvPr id="0" name=""/>
        <dsp:cNvSpPr/>
      </dsp:nvSpPr>
      <dsp:spPr>
        <a:xfrm>
          <a:off x="9257268" y="251669"/>
          <a:ext cx="1396766" cy="1396766"/>
        </a:xfrm>
        <a:prstGeom prst="ellipse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4FF1C-54B7-47F2-81AA-76064A6C1E90}">
      <dsp:nvSpPr>
        <dsp:cNvPr id="0" name=""/>
        <dsp:cNvSpPr/>
      </dsp:nvSpPr>
      <dsp:spPr>
        <a:xfrm>
          <a:off x="433472" y="3355596"/>
          <a:ext cx="9969859" cy="62917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55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6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60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20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33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21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70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0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3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75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00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2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64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7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2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4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9409-4205-4CE7-841C-78DBAABACA2D}" type="datetimeFigureOut">
              <a:rPr lang="pl-PL" smtClean="0"/>
              <a:t>2019-10-02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E7C6A0-7DE1-4CCC-96F6-91E92A40F6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12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uro-hands-money-pay-157423/" TargetMode="External"/><Relationship Id="rId7" Type="http://schemas.openxmlformats.org/officeDocument/2006/relationships/hyperlink" Target="https://www.rawpixel.com/search/s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1"/><Relationship Id="rId5" Type="http://schemas.openxmlformats.org/officeDocument/2006/relationships/hyperlink" Target="https://www.maxpixel.net/Hands-Money-Wage-Hand-Transfer-Business-Pay-3965448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2.wdp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81113C-2CE9-41F6-A0B6-2E25CC93F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13" y="2131490"/>
            <a:ext cx="9719035" cy="1646302"/>
          </a:xfrm>
        </p:spPr>
        <p:txBody>
          <a:bodyPr/>
          <a:lstStyle/>
          <a:p>
            <a:pPr algn="ctr"/>
            <a:r>
              <a:rPr lang="pl-PL" dirty="0"/>
              <a:t>Payment Management System</a:t>
            </a:r>
            <a:br>
              <a:rPr lang="pl-PL" dirty="0"/>
            </a:br>
            <a:r>
              <a:rPr lang="pl-PL" dirty="0"/>
              <a:t>(KNUPay)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DBD784-C658-444A-96F6-5A071BB4B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372" y="4327058"/>
            <a:ext cx="4108114" cy="207659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Zofia </a:t>
            </a:r>
            <a:r>
              <a:rPr lang="pl-PL" dirty="0" err="1"/>
              <a:t>Matyjewska</a:t>
            </a:r>
            <a:endParaRPr lang="pl-PL" dirty="0"/>
          </a:p>
          <a:p>
            <a:pPr algn="ctr"/>
            <a:r>
              <a:rPr lang="pl-PL" dirty="0"/>
              <a:t>Dorota Wojciechowicz</a:t>
            </a:r>
          </a:p>
          <a:p>
            <a:pPr algn="ctr"/>
            <a:r>
              <a:rPr lang="pl-PL" dirty="0"/>
              <a:t>Joseph </a:t>
            </a:r>
            <a:r>
              <a:rPr lang="en-GB" dirty="0"/>
              <a:t>Byrne </a:t>
            </a:r>
            <a:endParaRPr lang="pl-PL" dirty="0"/>
          </a:p>
          <a:p>
            <a:pPr algn="ctr"/>
            <a:r>
              <a:rPr lang="pl-PL" dirty="0"/>
              <a:t>T</a:t>
            </a:r>
            <a:r>
              <a:rPr lang="en-GB" dirty="0"/>
              <a:t>h</a:t>
            </a:r>
            <a:r>
              <a:rPr lang="pl-PL" dirty="0" err="1"/>
              <a:t>omas</a:t>
            </a:r>
            <a:r>
              <a:rPr lang="en-GB" dirty="0"/>
              <a:t> Cim</a:t>
            </a:r>
            <a:r>
              <a:rPr lang="pl-PL"/>
              <a:t>a</a:t>
            </a:r>
            <a:r>
              <a:rPr lang="en-GB"/>
              <a:t>n</a:t>
            </a:r>
            <a:endParaRPr lang="en-GB" dirty="0"/>
          </a:p>
          <a:p>
            <a:pPr algn="ctr"/>
            <a:r>
              <a:rPr lang="en-GB" dirty="0"/>
              <a:t> </a:t>
            </a:r>
            <a:r>
              <a:rPr lang="en-GB" dirty="0" err="1"/>
              <a:t>Soliev</a:t>
            </a:r>
            <a:r>
              <a:rPr lang="en-GB" dirty="0"/>
              <a:t> </a:t>
            </a:r>
            <a:r>
              <a:rPr lang="en-GB" dirty="0" err="1"/>
              <a:t>Abduvosit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21C165-90AD-4656-B100-7B8FA99F975A}"/>
              </a:ext>
            </a:extLst>
          </p:cNvPr>
          <p:cNvSpPr txBox="1"/>
          <p:nvPr/>
        </p:nvSpPr>
        <p:spPr>
          <a:xfrm>
            <a:off x="3874415" y="361245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>
                    <a:lumMod val="50000"/>
                  </a:schemeClr>
                </a:solidFill>
              </a:rPr>
              <a:t>Capstone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 Project Design 1</a:t>
            </a:r>
          </a:p>
        </p:txBody>
      </p:sp>
    </p:spTree>
    <p:extLst>
      <p:ext uri="{BB962C8B-B14F-4D97-AF65-F5344CB8AC3E}">
        <p14:creationId xmlns:p14="http://schemas.microsoft.com/office/powerpoint/2010/main" val="26220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48CAD0-702B-4236-B2AD-9363E34C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94" y="59509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 for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B4BD4-2EC5-420D-8A86-720EB935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5150" y="1288335"/>
            <a:ext cx="3064630" cy="2076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26DAEC-6565-4C1B-8AC0-1DFB01685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8571" y="3681413"/>
            <a:ext cx="3259667" cy="2173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1055FBD-47DA-489B-89D9-43A846C467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0126" t="7807" r="7660" b="5188"/>
          <a:stretch/>
        </p:blipFill>
        <p:spPr>
          <a:xfrm rot="5400000">
            <a:off x="1888730" y="3172269"/>
            <a:ext cx="2161724" cy="3202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C60843F7-1E41-4348-8C64-A19289EB2322}"/>
              </a:ext>
            </a:extLst>
          </p:cNvPr>
          <p:cNvSpPr/>
          <p:nvPr/>
        </p:nvSpPr>
        <p:spPr>
          <a:xfrm rot="18278632">
            <a:off x="1261464" y="2075505"/>
            <a:ext cx="2176396" cy="6862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Arrow: Curved Down 50">
            <a:extLst>
              <a:ext uri="{FF2B5EF4-FFF2-40B4-BE49-F238E27FC236}">
                <a16:creationId xmlns:a16="http://schemas.microsoft.com/office/drawing/2014/main" id="{D6342294-A56D-491F-A38A-7771A75D8F8A}"/>
              </a:ext>
            </a:extLst>
          </p:cNvPr>
          <p:cNvSpPr/>
          <p:nvPr/>
        </p:nvSpPr>
        <p:spPr>
          <a:xfrm rot="3569263">
            <a:off x="6488203" y="2135041"/>
            <a:ext cx="2176396" cy="6862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id="{BC532E1A-A981-40E6-9AE5-1E3E91EADD4B}"/>
              </a:ext>
            </a:extLst>
          </p:cNvPr>
          <p:cNvSpPr/>
          <p:nvPr/>
        </p:nvSpPr>
        <p:spPr>
          <a:xfrm rot="10800000">
            <a:off x="3906759" y="6112263"/>
            <a:ext cx="2176396" cy="6862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F4894B2B-3CA3-4D1F-8E0A-BD5B5EB7D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37" b="100000" l="0" r="100000">
                        <a14:foregroundMark x1="50313" y1="13834" x2="50313" y2="13834"/>
                        <a14:foregroundMark x1="51328" y1="12309" x2="51328" y2="12309"/>
                        <a14:foregroundMark x1="52188" y1="13599" x2="52188" y2="13599"/>
                        <a14:foregroundMark x1="51328" y1="15944" x2="51328" y2="15944"/>
                        <a14:foregroundMark x1="51172" y1="12896" x2="51172" y2="12896"/>
                        <a14:foregroundMark x1="51484" y1="15709" x2="51484" y2="15709"/>
                        <a14:backgroundMark x1="39609" y1="91911" x2="39609" y2="91911"/>
                        <a14:backgroundMark x1="52656" y1="89332" x2="52656" y2="89332"/>
                        <a14:backgroundMark x1="54531" y1="87104" x2="54531" y2="87104"/>
                        <a14:backgroundMark x1="34297" y1="91676" x2="34297" y2="91676"/>
                        <a14:backgroundMark x1="36719" y1="90973" x2="36719" y2="90973"/>
                        <a14:backgroundMark x1="40781" y1="91442" x2="40781" y2="91442"/>
                        <a14:backgroundMark x1="43203" y1="91442" x2="43203" y2="91442"/>
                        <a14:backgroundMark x1="60703" y1="99062" x2="60703" y2="99062"/>
                        <a14:backgroundMark x1="32266" y1="93435" x2="32266" y2="93435"/>
                        <a14:backgroundMark x1="66797" y1="92732" x2="66797" y2="92732"/>
                        <a14:backgroundMark x1="63594" y1="61782" x2="63594" y2="61782"/>
                        <a14:backgroundMark x1="53906" y1="58265" x2="53906" y2="58265"/>
                        <a14:backgroundMark x1="55547" y1="58030" x2="55547" y2="58030"/>
                        <a14:backgroundMark x1="60859" y1="97069" x2="60859" y2="97069"/>
                      </a14:backgroundRemoval>
                    </a14:imgEffect>
                  </a14:imgLayer>
                </a14:imgProps>
              </a:ext>
            </a:extLst>
          </a:blip>
          <a:srcRect l="14935" r="7956" b="-2"/>
          <a:stretch/>
        </p:blipFill>
        <p:spPr>
          <a:xfrm>
            <a:off x="3410323" y="25399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C5397A0-0FD0-4674-971F-6DA69A47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5" y="1112940"/>
            <a:ext cx="6619488" cy="1605094"/>
          </a:xfrm>
        </p:spPr>
        <p:txBody>
          <a:bodyPr>
            <a:normAutofit/>
          </a:bodyPr>
          <a:lstStyle/>
          <a:p>
            <a:r>
              <a:rPr lang="pl-PL" dirty="0"/>
              <a:t>Our Application – main goal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93434E4-E16B-4B61-8EEE-1210EFA01927}"/>
              </a:ext>
            </a:extLst>
          </p:cNvPr>
          <p:cNvSpPr/>
          <p:nvPr/>
        </p:nvSpPr>
        <p:spPr>
          <a:xfrm>
            <a:off x="525734" y="2512087"/>
            <a:ext cx="3812060" cy="2762250"/>
          </a:xfrm>
          <a:prstGeom prst="snip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CE6DDD-4C08-4143-A1DE-62B36752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97" y="3002627"/>
            <a:ext cx="3812060" cy="3880773"/>
          </a:xfrm>
        </p:spPr>
        <p:txBody>
          <a:bodyPr>
            <a:normAutofit/>
          </a:bodyPr>
          <a:lstStyle/>
          <a:p>
            <a:r>
              <a:rPr lang="en-US" sz="2800" dirty="0"/>
              <a:t>making quick cashless payments using </a:t>
            </a:r>
            <a:r>
              <a:rPr lang="pl-PL" sz="2800" dirty="0"/>
              <a:t>NFC</a:t>
            </a:r>
            <a:r>
              <a:rPr lang="en-US" sz="2800" dirty="0"/>
              <a:t> technology</a:t>
            </a:r>
            <a:endParaRPr lang="pl-PL" sz="2800" dirty="0"/>
          </a:p>
          <a:p>
            <a:endParaRPr lang="pl-PL" dirty="0"/>
          </a:p>
          <a:p>
            <a:endParaRPr lang="pl-P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46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817F62-F116-4C2B-A9D2-03537D0DE9A1}"/>
              </a:ext>
            </a:extLst>
          </p:cNvPr>
          <p:cNvSpPr/>
          <p:nvPr/>
        </p:nvSpPr>
        <p:spPr>
          <a:xfrm>
            <a:off x="7555589" y="1760282"/>
            <a:ext cx="3842262" cy="3842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5397A0-0FD0-4674-971F-6DA69A47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35" y="155418"/>
            <a:ext cx="4512989" cy="1462764"/>
          </a:xfrm>
        </p:spPr>
        <p:txBody>
          <a:bodyPr anchor="ctr">
            <a:normAutofit/>
          </a:bodyPr>
          <a:lstStyle/>
          <a:p>
            <a:r>
              <a:rPr lang="en-GB" sz="6600" i="1" dirty="0" err="1">
                <a:solidFill>
                  <a:srgbClr val="FFFFFF"/>
                </a:solidFill>
              </a:rPr>
              <a:t>KNUpay</a:t>
            </a:r>
            <a:endParaRPr lang="pl-PL" sz="6600" i="1" dirty="0">
              <a:solidFill>
                <a:srgbClr val="FFFFFF"/>
              </a:solidFill>
            </a:endParaRPr>
          </a:p>
        </p:txBody>
      </p:sp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C38ED179-44EA-4F2A-98F9-38DBA3DC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02" y="1308683"/>
            <a:ext cx="3457032" cy="345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F825D-6F19-467B-9426-6437FF86FDBC}"/>
              </a:ext>
            </a:extLst>
          </p:cNvPr>
          <p:cNvSpPr txBox="1"/>
          <p:nvPr/>
        </p:nvSpPr>
        <p:spPr>
          <a:xfrm>
            <a:off x="464763" y="4211718"/>
            <a:ext cx="38148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err="1">
                <a:latin typeface="Franklin Gothic Heavy" panose="020B0903020102020204" pitchFamily="34" charset="0"/>
                <a:cs typeface="Aharoni" panose="020B0604020202020204" pitchFamily="2" charset="-79"/>
              </a:rPr>
              <a:t>KNUcoin</a:t>
            </a:r>
            <a:endParaRPr lang="en-GB" sz="6600" dirty="0">
              <a:latin typeface="Franklin Gothic Heavy" panose="020B0903020102020204" pitchFamily="34" charset="0"/>
              <a:cs typeface="Aharoni" panose="020B0604020202020204" pitchFamily="2" charset="-79"/>
            </a:endParaRPr>
          </a:p>
        </p:txBody>
      </p: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94868D89-459F-455D-BA0C-2D7AD87B7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416831" y="2675065"/>
            <a:ext cx="1930803" cy="1930803"/>
          </a:xfrm>
          <a:prstGeom prst="rect">
            <a:avLst/>
          </a:prstGeom>
        </p:spPr>
      </p:pic>
      <p:pic>
        <p:nvPicPr>
          <p:cNvPr id="32" name="Graphic 31" descr="Smart Phone">
            <a:extLst>
              <a:ext uri="{FF2B5EF4-FFF2-40B4-BE49-F238E27FC236}">
                <a16:creationId xmlns:a16="http://schemas.microsoft.com/office/drawing/2014/main" id="{58E25386-6DA4-4678-BD53-246F723FB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654746" y="2696643"/>
            <a:ext cx="1930803" cy="1930803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AD89560-59AB-4F02-AB07-7F13BFF898AB}"/>
              </a:ext>
            </a:extLst>
          </p:cNvPr>
          <p:cNvSpPr/>
          <p:nvPr/>
        </p:nvSpPr>
        <p:spPr>
          <a:xfrm>
            <a:off x="9048295" y="3440764"/>
            <a:ext cx="931178" cy="442559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 descr="Money">
            <a:extLst>
              <a:ext uri="{FF2B5EF4-FFF2-40B4-BE49-F238E27FC236}">
                <a16:creationId xmlns:a16="http://schemas.microsoft.com/office/drawing/2014/main" id="{944F4C55-7040-4A44-9E81-D53D4400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6384" y="2726917"/>
            <a:ext cx="709613" cy="7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57D8-83CE-4043-AC40-BEFE6C7F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will it work?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DCC6D-09BA-4FB0-B96E-EF27F1B87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694914"/>
              </p:ext>
            </p:extLst>
          </p:nvPr>
        </p:nvGraphicFramePr>
        <p:xfrm>
          <a:off x="677862" y="1862356"/>
          <a:ext cx="10836804" cy="419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34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0D8EE0D-6E1D-4E0C-B77C-FEC4A692F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6" r="7319"/>
          <a:stretch/>
        </p:blipFill>
        <p:spPr>
          <a:xfrm>
            <a:off x="3171489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070AEA5-A2FA-477F-BC3B-89175E8A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/>
              <a:t>Project </a:t>
            </a:r>
            <a:r>
              <a:rPr lang="pl-PL" err="1"/>
              <a:t>requirements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01E370-3A41-4DC6-A464-D2317156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/>
              <a:t>NFC </a:t>
            </a:r>
            <a:r>
              <a:rPr lang="pl-PL" err="1"/>
              <a:t>technology</a:t>
            </a:r>
            <a:endParaRPr lang="pl-PL"/>
          </a:p>
          <a:p>
            <a:r>
              <a:rPr lang="pl-PL" err="1"/>
              <a:t>Backend</a:t>
            </a:r>
            <a:r>
              <a:rPr lang="pl-PL"/>
              <a:t> and </a:t>
            </a:r>
            <a:r>
              <a:rPr lang="pl-PL" err="1"/>
              <a:t>frontend</a:t>
            </a:r>
            <a:r>
              <a:rPr lang="pl-PL"/>
              <a:t> </a:t>
            </a:r>
            <a:r>
              <a:rPr lang="pl-PL" err="1"/>
              <a:t>implementation</a:t>
            </a:r>
            <a:endParaRPr lang="pl-PL"/>
          </a:p>
          <a:p>
            <a:r>
              <a:rPr lang="pl-PL"/>
              <a:t>Database </a:t>
            </a:r>
            <a:r>
              <a:rPr lang="pl-PL" err="1"/>
              <a:t>usage</a:t>
            </a:r>
            <a:endParaRPr lang="pl-PL"/>
          </a:p>
          <a:p>
            <a:r>
              <a:rPr lang="pl-PL"/>
              <a:t>User-</a:t>
            </a:r>
            <a:r>
              <a:rPr lang="pl-PL" err="1"/>
              <a:t>friendly</a:t>
            </a:r>
            <a:r>
              <a:rPr lang="pl-PL"/>
              <a:t> </a:t>
            </a:r>
            <a:r>
              <a:rPr lang="pl-PL" err="1"/>
              <a:t>interface</a:t>
            </a:r>
            <a:endParaRPr lang="pl-PL"/>
          </a:p>
          <a:p>
            <a:r>
              <a:rPr lang="pl-PL"/>
              <a:t>Good team </a:t>
            </a:r>
            <a:r>
              <a:rPr lang="pl-PL" err="1"/>
              <a:t>communication</a:t>
            </a:r>
            <a:endParaRPr lang="pl-PL"/>
          </a:p>
          <a:p>
            <a:r>
              <a:rPr lang="pl-PL" err="1"/>
              <a:t>Clean</a:t>
            </a:r>
            <a:r>
              <a:rPr lang="pl-PL"/>
              <a:t> </a:t>
            </a:r>
            <a:r>
              <a:rPr lang="pl-PL" err="1"/>
              <a:t>code</a:t>
            </a:r>
            <a:endParaRPr lang="pl-P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10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083A1B-1C8B-422E-B63D-49F83CE4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Tools</a:t>
            </a:r>
          </a:p>
        </p:txBody>
      </p:sp>
      <p:pic>
        <p:nvPicPr>
          <p:cNvPr id="2050" name="Picture 2" descr="Podobny obraz">
            <a:extLst>
              <a:ext uri="{FF2B5EF4-FFF2-40B4-BE49-F238E27FC236}">
                <a16:creationId xmlns:a16="http://schemas.microsoft.com/office/drawing/2014/main" id="{92361AD6-D237-4DB4-928C-FAE39322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0" y="160936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android robot">
            <a:extLst>
              <a:ext uri="{FF2B5EF4-FFF2-40B4-BE49-F238E27FC236}">
                <a16:creationId xmlns:a16="http://schemas.microsoft.com/office/drawing/2014/main" id="{F524239E-2881-4C8B-9BF9-E29468AD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308">
                        <a14:foregroundMark x1="44462" y1="15231" x2="44462" y2="15231"/>
                        <a14:foregroundMark x1="82769" y1="51846" x2="82769" y2="51846"/>
                        <a14:foregroundMark x1="15077" y1="51846" x2="15077" y2="51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79" y="1919452"/>
            <a:ext cx="1699600" cy="16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firebase">
            <a:extLst>
              <a:ext uri="{FF2B5EF4-FFF2-40B4-BE49-F238E27FC236}">
                <a16:creationId xmlns:a16="http://schemas.microsoft.com/office/drawing/2014/main" id="{B742E52A-0AAA-46EF-A55F-A8531275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60" y="1821723"/>
            <a:ext cx="2654605" cy="19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E9B7475-B44F-4F8F-B183-BD38E4260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30" y="4152540"/>
            <a:ext cx="3702178" cy="181010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2AD7649-5726-4C4D-9D2D-4AFB8E951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968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262" y="4325401"/>
            <a:ext cx="1922999" cy="19229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9B80CDB-A89B-40D7-8DCD-7F9378380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5757" y="4206973"/>
            <a:ext cx="2560947" cy="19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12E33D6-85E5-49C6-B1D8-BCB50865777E}"/>
              </a:ext>
            </a:extLst>
          </p:cNvPr>
          <p:cNvSpPr/>
          <p:nvPr/>
        </p:nvSpPr>
        <p:spPr>
          <a:xfrm>
            <a:off x="3740226" y="2573052"/>
            <a:ext cx="47115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167770158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Pomarańczowoczerwon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88</Words>
  <Application>Microsoft Office PowerPoint</Application>
  <PresentationFormat>Panoramiczny</PresentationFormat>
  <Paragraphs>28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Franklin Gothic Heavy</vt:lpstr>
      <vt:lpstr>Trebuchet MS</vt:lpstr>
      <vt:lpstr>Wingdings 3</vt:lpstr>
      <vt:lpstr>Faseta</vt:lpstr>
      <vt:lpstr>Payment Management System (KNUPay)</vt:lpstr>
      <vt:lpstr>Motivation for the project</vt:lpstr>
      <vt:lpstr>Our Application – main goal</vt:lpstr>
      <vt:lpstr>KNUpay</vt:lpstr>
      <vt:lpstr>How will it work?</vt:lpstr>
      <vt:lpstr>Project requirements</vt:lpstr>
      <vt:lpstr>Tools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Management System (KNUPay)</dc:title>
  <dc:creator>Zosia</dc:creator>
  <cp:lastModifiedBy>Dorota Wojciechowicz</cp:lastModifiedBy>
  <cp:revision>7</cp:revision>
  <dcterms:created xsi:type="dcterms:W3CDTF">2019-09-25T12:06:07Z</dcterms:created>
  <dcterms:modified xsi:type="dcterms:W3CDTF">2019-10-02T05:45:26Z</dcterms:modified>
</cp:coreProperties>
</file>