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C29E0-7474-5025-7F66-0D9B3FF8E46B}" v="4" dt="2025-09-17T09:31:24.999"/>
    <p1510:client id="{ACAF0416-D52D-16D3-0F99-48D08C15AD37}" v="2" dt="2025-09-17T07:47:02.874"/>
    <p1510:client id="{CDF9EA21-E699-9919-6FBD-893A43C6C91D}" v="6" dt="2025-09-17T07:49:4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DF9EA21-E699-9919-6FBD-893A43C6C91D}"/>
    <pc:docChg chg="modSld">
      <pc:chgData name="" userId="" providerId="" clId="Web-{CDF9EA21-E699-9919-6FBD-893A43C6C91D}" dt="2025-09-17T07:49:40.270" v="2" actId="20577"/>
      <pc:docMkLst>
        <pc:docMk/>
      </pc:docMkLst>
      <pc:sldChg chg="modSp">
        <pc:chgData name="" userId="" providerId="" clId="Web-{CDF9EA21-E699-9919-6FBD-893A43C6C91D}" dt="2025-09-17T07:49:40.270" v="2" actId="20577"/>
        <pc:sldMkLst>
          <pc:docMk/>
          <pc:sldMk cId="2554672341" sldId="257"/>
        </pc:sldMkLst>
        <pc:spChg chg="mod">
          <ac:chgData name="" userId="" providerId="" clId="Web-{CDF9EA21-E699-9919-6FBD-893A43C6C91D}" dt="2025-09-17T07:49:40.270" v="2" actId="20577"/>
          <ac:spMkLst>
            <pc:docMk/>
            <pc:sldMk cId="2554672341" sldId="257"/>
            <ac:spMk id="6" creationId="{1F678051-00DB-0784-E898-624E6BAA4FCB}"/>
          </ac:spMkLst>
        </pc:spChg>
      </pc:sldChg>
    </pc:docChg>
  </pc:docChgLst>
  <pc:docChgLst>
    <pc:chgData clId="Web-{ACAF0416-D52D-16D3-0F99-48D08C15AD37}"/>
    <pc:docChg chg="modSld">
      <pc:chgData name="" userId="" providerId="" clId="Web-{ACAF0416-D52D-16D3-0F99-48D08C15AD37}" dt="2025-09-17T07:47:02.874" v="1" actId="1076"/>
      <pc:docMkLst>
        <pc:docMk/>
      </pc:docMkLst>
      <pc:sldChg chg="modSp">
        <pc:chgData name="" userId="" providerId="" clId="Web-{ACAF0416-D52D-16D3-0F99-48D08C15AD37}" dt="2025-09-17T07:47:02.874" v="1" actId="1076"/>
        <pc:sldMkLst>
          <pc:docMk/>
          <pc:sldMk cId="2554672341" sldId="257"/>
        </pc:sldMkLst>
        <pc:spChg chg="mod">
          <ac:chgData name="" userId="" providerId="" clId="Web-{ACAF0416-D52D-16D3-0F99-48D08C15AD37}" dt="2025-09-17T07:47:02.874" v="1" actId="1076"/>
          <ac:spMkLst>
            <pc:docMk/>
            <pc:sldMk cId="2554672341" sldId="257"/>
            <ac:spMk id="6" creationId="{1F678051-00DB-0784-E898-624E6BAA4FCB}"/>
          </ac:spMkLst>
        </pc:spChg>
      </pc:sldChg>
    </pc:docChg>
  </pc:docChgLst>
  <pc:docChgLst>
    <pc:chgData name="fude-5ac0.23_E1FI1" userId="S::fude-5ac0@stud.hhs.karlsruhe.de::13ce31f1-5b52-4d61-8aa6-b3d44e69e2cc" providerId="AD" clId="Web-{9CAC29E0-7474-5025-7F66-0D9B3FF8E46B}"/>
    <pc:docChg chg="modSld">
      <pc:chgData name="fude-5ac0.23_E1FI1" userId="S::fude-5ac0@stud.hhs.karlsruhe.de::13ce31f1-5b52-4d61-8aa6-b3d44e69e2cc" providerId="AD" clId="Web-{9CAC29E0-7474-5025-7F66-0D9B3FF8E46B}" dt="2025-09-17T09:31:24.999" v="1" actId="20577"/>
      <pc:docMkLst>
        <pc:docMk/>
      </pc:docMkLst>
      <pc:sldChg chg="modSp">
        <pc:chgData name="fude-5ac0.23_E1FI1" userId="S::fude-5ac0@stud.hhs.karlsruhe.de::13ce31f1-5b52-4d61-8aa6-b3d44e69e2cc" providerId="AD" clId="Web-{9CAC29E0-7474-5025-7F66-0D9B3FF8E46B}" dt="2025-09-17T09:31:24.999" v="1" actId="20577"/>
        <pc:sldMkLst>
          <pc:docMk/>
          <pc:sldMk cId="2554672341" sldId="257"/>
        </pc:sldMkLst>
        <pc:spChg chg="mod">
          <ac:chgData name="fude-5ac0.23_E1FI1" userId="S::fude-5ac0@stud.hhs.karlsruhe.de::13ce31f1-5b52-4d61-8aa6-b3d44e69e2cc" providerId="AD" clId="Web-{9CAC29E0-7474-5025-7F66-0D9B3FF8E46B}" dt="2025-09-17T09:31:24.999" v="1" actId="20577"/>
          <ac:spMkLst>
            <pc:docMk/>
            <pc:sldMk cId="2554672341" sldId="257"/>
            <ac:spMk id="6" creationId="{1F678051-00DB-0784-E898-624E6BAA4F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DE6BD-53E7-051F-A8C0-0250F6839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97B418-7F4A-8911-CBD3-D6816FDB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5A9A8-49E8-AE27-4BAB-468029BE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DAE47-4ACE-BD2E-435F-DD11D77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D0FDB-305A-337C-C6CE-4B8AC04F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80A6C-9F69-BCF8-5B8E-E68D4DBC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385CAC-5ECB-C0A6-C658-64CE1701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F0F1E-E2CE-ED34-29B3-CEE1B83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6F47C-2611-6A21-ABFF-0F56A039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47289-D6E0-E352-82D1-5C0BC6A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7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06037D-55BB-8501-365C-E1E3DA5E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A60FA8-5344-9E7F-7B4D-990E76A5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63BB2-0D52-7C6A-0921-20D1E20F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3D163-4A77-6846-D9AE-B7BDED21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20B64-7883-AC77-8447-02758CE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6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4E816-C4AF-908C-5E98-AFB7235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8A22D-5922-8C46-0A88-EC8CF8A3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59A4E-119D-3047-BEE2-AE294FF8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81952-BD8E-F7F0-1018-882F54CD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5AC49-6A19-98E4-B01E-9DE36750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3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186B7-97E9-BBC8-AD8F-91B70CA8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D0878-ED92-2977-40E9-06F07F88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386679-4E6B-80A6-5562-ADEE2554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0977B-3AC0-DBC1-C2EC-ED001B77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B41A3-1F24-0AEE-3C14-AC875150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3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A28D3-AB4C-FB7D-A574-03FD5CC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F6623-1A34-6200-5C43-21206F85E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86434-E900-ACCA-0F1E-AE2812762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F3986D-C00E-0671-5721-448246B1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4046F-954B-4B06-2CEB-1EC26806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22570-926F-C86C-9558-00352FA8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6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E748-9ECE-28E5-D715-B51484A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D6E241-CF10-E557-F1E3-AEB4E15A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37220-79B9-490E-CC7C-38F934EF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AA8335-A8BE-24FF-FB9A-F97EAD8C9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59B5B-73C2-690E-76E1-2B8FD61BE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694CDD-FC12-18D6-A38F-CD8D92CB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BCA081-E5DE-9AEA-5E79-F5ED1DB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300BF5-4445-8499-3E94-A1DEFCC1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7892A-54B7-4727-013F-FAC8FEFA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1343A1-2975-C52B-AED3-14721E26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5EC8E4-59B8-D64F-4D0F-0BA9FD54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1FE110-6CD2-09EF-9D49-2FA06BF2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F34A08-36A1-B5FB-8EE0-54B1538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3F4B14-B77C-1E99-E039-5E3AB7C5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193F56-AFB6-12E8-7614-B159E362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DCEB8-3CC4-3CAD-56CD-EE61657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DF102-3DCB-1D34-3533-E658BF29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07B05-0E91-A850-1696-2677D2CD8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34A93-D49C-0947-9666-FD6B1FDF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B3D87-6C3C-E080-0089-9B4FCF6D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474B9-9F23-FC99-2737-39EA29B6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24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4921B-36DC-207F-8B84-A06EA0C3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3AB2EC-98AB-BB8A-0F78-E212AC16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8C053-B89D-0FC7-DF5B-7844D8C1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C9E97-BE3C-4E03-CCA6-308B94BA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D2ABE7-3912-9A36-A9F0-19FA145C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815ED-0451-257C-7349-EECDA69B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956CDA-5761-57AA-677C-1D82ED4D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B5825-03A1-2D0B-7619-40967AEA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78111-554D-7F1C-2F83-B0C91184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F513-910F-43EB-95BF-FC1FDE0A516B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AF6DA-89D1-87C5-1409-203278A49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7F6C-156C-196A-52FC-91F5D0A12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91AD-A992-4D27-87D1-EDD15CCB50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24CBDD-A7C4-877B-1338-35DF56940149}"/>
              </a:ext>
            </a:extLst>
          </p:cNvPr>
          <p:cNvSpPr txBox="1"/>
          <p:nvPr/>
        </p:nvSpPr>
        <p:spPr>
          <a:xfrm>
            <a:off x="351532" y="826518"/>
            <a:ext cx="11126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/>
              <a:t>Zwischen Heinrich-Hertz-Schule und </a:t>
            </a:r>
          </a:p>
          <a:p>
            <a:pPr algn="ctr"/>
            <a:r>
              <a:rPr lang="de-DE" sz="4400"/>
              <a:t>Herdt-Verlag gibt es eine Partnerschaft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F50CA7-906A-F9A9-0931-085479F37F46}"/>
              </a:ext>
            </a:extLst>
          </p:cNvPr>
          <p:cNvSpPr txBox="1"/>
          <p:nvPr/>
        </p:nvSpPr>
        <p:spPr>
          <a:xfrm>
            <a:off x="421106" y="3259748"/>
            <a:ext cx="809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/>
              <a:t>Link zum Download von Unterlagen: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678051-00DB-0784-E898-624E6BAA4FCB}"/>
              </a:ext>
            </a:extLst>
          </p:cNvPr>
          <p:cNvSpPr txBox="1"/>
          <p:nvPr/>
        </p:nvSpPr>
        <p:spPr>
          <a:xfrm>
            <a:off x="926890" y="4155990"/>
            <a:ext cx="1126511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000">
                <a:ea typeface="Calibri"/>
                <a:cs typeface="Calibri"/>
              </a:rPr>
              <a:t>https://herdt-campus.com/apply-token/8iDiJpRGBWoX1wk6zfUjbgszNaxKN4_N01a7MaJyCBHzTUuA</a:t>
            </a:r>
            <a:endParaRPr lang="de-DE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67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DE98AD0-429A-B67D-090D-EA41D2C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0" y="1318383"/>
            <a:ext cx="10781620" cy="44562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79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9113DDA-7615-AFA0-1803-C98E7B2B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34" y="848527"/>
            <a:ext cx="9686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6E5FD5C186CE439F6BD4F5471EF419" ma:contentTypeVersion="15" ma:contentTypeDescription="Ein neues Dokument erstellen." ma:contentTypeScope="" ma:versionID="25420fef2ebbf59b0263316e9d60c40a">
  <xsd:schema xmlns:xsd="http://www.w3.org/2001/XMLSchema" xmlns:xs="http://www.w3.org/2001/XMLSchema" xmlns:p="http://schemas.microsoft.com/office/2006/metadata/properties" xmlns:ns2="94dc1f2d-a98d-48fc-a6f6-73563d378fb0" xmlns:ns3="ced59026-2b09-4201-a9c5-eb2b60ffe8e5" targetNamespace="http://schemas.microsoft.com/office/2006/metadata/properties" ma:root="true" ma:fieldsID="08abdd141c3fe10238d434116c06925b" ns2:_="" ns3:_="">
    <xsd:import namespace="94dc1f2d-a98d-48fc-a6f6-73563d378fb0"/>
    <xsd:import namespace="ced59026-2b09-4201-a9c5-eb2b60ffe8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1f2d-a98d-48fc-a6f6-73563d378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8f18f357-2d25-4ac0-9f47-c6762a4afb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59026-2b09-4201-a9c5-eb2b60ffe8e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f0c4af8-f3b4-4b19-8189-4bee1a711b22}" ma:internalName="TaxCatchAll" ma:showField="CatchAllData" ma:web="ced59026-2b09-4201-a9c5-eb2b60ffe8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d59026-2b09-4201-a9c5-eb2b60ffe8e5" xsi:nil="true"/>
    <lcf76f155ced4ddcb4097134ff3c332f xmlns="94dc1f2d-a98d-48fc-a6f6-73563d378f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1E8B43-473B-419A-8E2A-108C44752D45}"/>
</file>

<file path=customXml/itemProps2.xml><?xml version="1.0" encoding="utf-8"?>
<ds:datastoreItem xmlns:ds="http://schemas.openxmlformats.org/officeDocument/2006/customXml" ds:itemID="{3A3C30C7-A6B7-4961-83A4-752146F290D4}">
  <ds:schemaRefs>
    <ds:schemaRef ds:uri="94dc1f2d-a98d-48fc-a6f6-73563d378fb0"/>
    <ds:schemaRef ds:uri="ced59026-2b09-4201-a9c5-eb2b60ffe8e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F21B02-3D2C-434E-A57D-C6A30C7ED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Thomas.Kiefer</dc:creator>
  <cp:revision>3</cp:revision>
  <dcterms:created xsi:type="dcterms:W3CDTF">2023-09-12T14:26:21Z</dcterms:created>
  <dcterms:modified xsi:type="dcterms:W3CDTF">2025-09-17T09:31:31Z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0x010100786E5FD5C186CE439F6BD4F5471EF419</vt:lpwstr>
  </property>
  <property fmtid="{D5CDD505-2E9C-101B-9397-08002B2CF9AE}" pid="3" name="MediaServiceImageTags">
    <vt:lpwstr/>
  </property>
</Properties>
</file>