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음 동원" userId="db30a47e4f63fc64" providerId="LiveId" clId="{C3F64E92-462A-4C85-A771-A2EAA006B114}"/>
    <pc:docChg chg="undo custSel addSld modSld">
      <pc:chgData name="음 동원" userId="db30a47e4f63fc64" providerId="LiveId" clId="{C3F64E92-462A-4C85-A771-A2EAA006B114}" dt="2021-06-04T01:41:35.719" v="148" actId="1076"/>
      <pc:docMkLst>
        <pc:docMk/>
      </pc:docMkLst>
      <pc:sldChg chg="addSp modSp mod">
        <pc:chgData name="음 동원" userId="db30a47e4f63fc64" providerId="LiveId" clId="{C3F64E92-462A-4C85-A771-A2EAA006B114}" dt="2021-06-04T00:34:50.396" v="13" actId="1076"/>
        <pc:sldMkLst>
          <pc:docMk/>
          <pc:sldMk cId="3599969883" sldId="260"/>
        </pc:sldMkLst>
        <pc:spChg chg="add mod">
          <ac:chgData name="음 동원" userId="db30a47e4f63fc64" providerId="LiveId" clId="{C3F64E92-462A-4C85-A771-A2EAA006B114}" dt="2021-06-04T00:34:50.396" v="13" actId="1076"/>
          <ac:spMkLst>
            <pc:docMk/>
            <pc:sldMk cId="3599969883" sldId="260"/>
            <ac:spMk id="6" creationId="{7D06DB5A-0102-4D29-9120-0A9FA86A3C79}"/>
          </ac:spMkLst>
        </pc:spChg>
        <pc:picChg chg="add mod">
          <ac:chgData name="음 동원" userId="db30a47e4f63fc64" providerId="LiveId" clId="{C3F64E92-462A-4C85-A771-A2EAA006B114}" dt="2021-06-04T00:34:48.251" v="12" actId="1076"/>
          <ac:picMkLst>
            <pc:docMk/>
            <pc:sldMk cId="3599969883" sldId="260"/>
            <ac:picMk id="3" creationId="{E713F4F3-6D2C-492A-8238-425EB1F6D8CB}"/>
          </ac:picMkLst>
        </pc:picChg>
      </pc:sldChg>
      <pc:sldChg chg="addSp delSp modSp add mod">
        <pc:chgData name="음 동원" userId="db30a47e4f63fc64" providerId="LiveId" clId="{C3F64E92-462A-4C85-A771-A2EAA006B114}" dt="2021-06-04T01:41:35.719" v="148" actId="1076"/>
        <pc:sldMkLst>
          <pc:docMk/>
          <pc:sldMk cId="1685239434" sldId="261"/>
        </pc:sldMkLst>
        <pc:spChg chg="mod">
          <ac:chgData name="음 동원" userId="db30a47e4f63fc64" providerId="LiveId" clId="{C3F64E92-462A-4C85-A771-A2EAA006B114}" dt="2021-06-04T00:34:59.929" v="20" actId="20577"/>
          <ac:spMkLst>
            <pc:docMk/>
            <pc:sldMk cId="1685239434" sldId="261"/>
            <ac:spMk id="5" creationId="{00000000-0000-0000-0000-000000000000}"/>
          </ac:spMkLst>
        </pc:spChg>
        <pc:spChg chg="del">
          <ac:chgData name="음 동원" userId="db30a47e4f63fc64" providerId="LiveId" clId="{C3F64E92-462A-4C85-A771-A2EAA006B114}" dt="2021-06-04T01:08:36.628" v="98" actId="478"/>
          <ac:spMkLst>
            <pc:docMk/>
            <pc:sldMk cId="1685239434" sldId="261"/>
            <ac:spMk id="6" creationId="{7D06DB5A-0102-4D29-9120-0A9FA86A3C79}"/>
          </ac:spMkLst>
        </pc:spChg>
        <pc:spChg chg="add del">
          <ac:chgData name="음 동원" userId="db30a47e4f63fc64" providerId="LiveId" clId="{C3F64E92-462A-4C85-A771-A2EAA006B114}" dt="2021-06-04T01:41:15.070" v="140" actId="22"/>
          <ac:spMkLst>
            <pc:docMk/>
            <pc:sldMk cId="1685239434" sldId="261"/>
            <ac:spMk id="8" creationId="{935517C7-AE7C-4821-AAC4-52E6EFAEB911}"/>
          </ac:spMkLst>
        </pc:spChg>
        <pc:spChg chg="add mod">
          <ac:chgData name="음 동원" userId="db30a47e4f63fc64" providerId="LiveId" clId="{C3F64E92-462A-4C85-A771-A2EAA006B114}" dt="2021-06-04T01:41:35.719" v="148" actId="1076"/>
          <ac:spMkLst>
            <pc:docMk/>
            <pc:sldMk cId="1685239434" sldId="261"/>
            <ac:spMk id="10" creationId="{F54BEFE3-A127-424A-8D54-231F420C48C9}"/>
          </ac:spMkLst>
        </pc:spChg>
        <pc:picChg chg="del">
          <ac:chgData name="음 동원" userId="db30a47e4f63fc64" providerId="LiveId" clId="{C3F64E92-462A-4C85-A771-A2EAA006B114}" dt="2021-06-04T01:08:37.124" v="99" actId="478"/>
          <ac:picMkLst>
            <pc:docMk/>
            <pc:sldMk cId="1685239434" sldId="261"/>
            <ac:picMk id="3" creationId="{E713F4F3-6D2C-492A-8238-425EB1F6D8CB}"/>
          </ac:picMkLst>
        </pc:picChg>
        <pc:picChg chg="add mod">
          <ac:chgData name="음 동원" userId="db30a47e4f63fc64" providerId="LiveId" clId="{C3F64E92-462A-4C85-A771-A2EAA006B114}" dt="2021-06-04T01:41:31.438" v="147" actId="1076"/>
          <ac:picMkLst>
            <pc:docMk/>
            <pc:sldMk cId="1685239434" sldId="261"/>
            <ac:picMk id="4" creationId="{7DD54017-76A1-4C64-8024-54B11E0462CA}"/>
          </ac:picMkLst>
        </pc:picChg>
      </pc:sldChg>
      <pc:sldChg chg="addSp delSp modSp add mod">
        <pc:chgData name="음 동원" userId="db30a47e4f63fc64" providerId="LiveId" clId="{C3F64E92-462A-4C85-A771-A2EAA006B114}" dt="2021-06-04T00:53:21.452" v="36" actId="1076"/>
        <pc:sldMkLst>
          <pc:docMk/>
          <pc:sldMk cId="3387153945" sldId="262"/>
        </pc:sldMkLst>
        <pc:spChg chg="mod">
          <ac:chgData name="음 동원" userId="db30a47e4f63fc64" providerId="LiveId" clId="{C3F64E92-462A-4C85-A771-A2EAA006B114}" dt="2021-06-04T00:52:43.003" v="23" actId="20577"/>
          <ac:spMkLst>
            <pc:docMk/>
            <pc:sldMk cId="3387153945" sldId="262"/>
            <ac:spMk id="5" creationId="{00000000-0000-0000-0000-000000000000}"/>
          </ac:spMkLst>
        </pc:spChg>
        <pc:spChg chg="del">
          <ac:chgData name="음 동원" userId="db30a47e4f63fc64" providerId="LiveId" clId="{C3F64E92-462A-4C85-A771-A2EAA006B114}" dt="2021-06-04T00:52:56.279" v="29" actId="478"/>
          <ac:spMkLst>
            <pc:docMk/>
            <pc:sldMk cId="3387153945" sldId="262"/>
            <ac:spMk id="6" creationId="{7D06DB5A-0102-4D29-9120-0A9FA86A3C79}"/>
          </ac:spMkLst>
        </pc:spChg>
        <pc:spChg chg="add mod">
          <ac:chgData name="음 동원" userId="db30a47e4f63fc64" providerId="LiveId" clId="{C3F64E92-462A-4C85-A771-A2EAA006B114}" dt="2021-06-04T00:53:19.574" v="35" actId="1076"/>
          <ac:spMkLst>
            <pc:docMk/>
            <pc:sldMk cId="3387153945" sldId="262"/>
            <ac:spMk id="8" creationId="{359C64CB-DF05-4BAA-8451-A3E476F086BB}"/>
          </ac:spMkLst>
        </pc:spChg>
        <pc:picChg chg="del">
          <ac:chgData name="음 동원" userId="db30a47e4f63fc64" providerId="LiveId" clId="{C3F64E92-462A-4C85-A771-A2EAA006B114}" dt="2021-06-04T00:52:48.160" v="27" actId="478"/>
          <ac:picMkLst>
            <pc:docMk/>
            <pc:sldMk cId="3387153945" sldId="262"/>
            <ac:picMk id="3" creationId="{E713F4F3-6D2C-492A-8238-425EB1F6D8CB}"/>
          </ac:picMkLst>
        </pc:picChg>
        <pc:picChg chg="add mod">
          <ac:chgData name="음 동원" userId="db30a47e4f63fc64" providerId="LiveId" clId="{C3F64E92-462A-4C85-A771-A2EAA006B114}" dt="2021-06-04T00:53:21.452" v="36" actId="1076"/>
          <ac:picMkLst>
            <pc:docMk/>
            <pc:sldMk cId="3387153945" sldId="262"/>
            <ac:picMk id="4" creationId="{FCE4868A-F9C9-40C8-A447-35E99A41CE29}"/>
          </ac:picMkLst>
        </pc:picChg>
      </pc:sldChg>
      <pc:sldChg chg="addSp delSp modSp add mod">
        <pc:chgData name="음 동원" userId="db30a47e4f63fc64" providerId="LiveId" clId="{C3F64E92-462A-4C85-A771-A2EAA006B114}" dt="2021-06-04T00:58:03.951" v="50" actId="1076"/>
        <pc:sldMkLst>
          <pc:docMk/>
          <pc:sldMk cId="565245035" sldId="263"/>
        </pc:sldMkLst>
        <pc:spChg chg="mod">
          <ac:chgData name="음 동원" userId="db30a47e4f63fc64" providerId="LiveId" clId="{C3F64E92-462A-4C85-A771-A2EAA006B114}" dt="2021-06-04T00:57:39.747" v="39" actId="20577"/>
          <ac:spMkLst>
            <pc:docMk/>
            <pc:sldMk cId="565245035" sldId="263"/>
            <ac:spMk id="5" creationId="{00000000-0000-0000-0000-000000000000}"/>
          </ac:spMkLst>
        </pc:spChg>
        <pc:spChg chg="del">
          <ac:chgData name="음 동원" userId="db30a47e4f63fc64" providerId="LiveId" clId="{C3F64E92-462A-4C85-A771-A2EAA006B114}" dt="2021-06-04T00:57:49.165" v="43" actId="478"/>
          <ac:spMkLst>
            <pc:docMk/>
            <pc:sldMk cId="565245035" sldId="263"/>
            <ac:spMk id="8" creationId="{359C64CB-DF05-4BAA-8451-A3E476F086BB}"/>
          </ac:spMkLst>
        </pc:spChg>
        <pc:spChg chg="add mod">
          <ac:chgData name="음 동원" userId="db30a47e4f63fc64" providerId="LiveId" clId="{C3F64E92-462A-4C85-A771-A2EAA006B114}" dt="2021-06-04T00:58:02.112" v="49" actId="1076"/>
          <ac:spMkLst>
            <pc:docMk/>
            <pc:sldMk cId="565245035" sldId="263"/>
            <ac:spMk id="9" creationId="{D5C1E88D-1E2D-4475-8703-D58B3E152AB0}"/>
          </ac:spMkLst>
        </pc:spChg>
        <pc:picChg chg="add mod">
          <ac:chgData name="음 동원" userId="db30a47e4f63fc64" providerId="LiveId" clId="{C3F64E92-462A-4C85-A771-A2EAA006B114}" dt="2021-06-04T00:58:03.951" v="50" actId="1076"/>
          <ac:picMkLst>
            <pc:docMk/>
            <pc:sldMk cId="565245035" sldId="263"/>
            <ac:picMk id="3" creationId="{C63E8BF3-A8DF-48DD-84D5-A38C6451775A}"/>
          </ac:picMkLst>
        </pc:picChg>
        <pc:picChg chg="del">
          <ac:chgData name="음 동원" userId="db30a47e4f63fc64" providerId="LiveId" clId="{C3F64E92-462A-4C85-A771-A2EAA006B114}" dt="2021-06-04T00:57:42.221" v="40" actId="478"/>
          <ac:picMkLst>
            <pc:docMk/>
            <pc:sldMk cId="565245035" sldId="263"/>
            <ac:picMk id="4" creationId="{FCE4868A-F9C9-40C8-A447-35E99A41CE29}"/>
          </ac:picMkLst>
        </pc:picChg>
      </pc:sldChg>
      <pc:sldChg chg="addSp delSp modSp add mod">
        <pc:chgData name="음 동원" userId="db30a47e4f63fc64" providerId="LiveId" clId="{C3F64E92-462A-4C85-A771-A2EAA006B114}" dt="2021-06-04T01:02:04.080" v="70" actId="1076"/>
        <pc:sldMkLst>
          <pc:docMk/>
          <pc:sldMk cId="104400218" sldId="264"/>
        </pc:sldMkLst>
        <pc:spChg chg="mod">
          <ac:chgData name="음 동원" userId="db30a47e4f63fc64" providerId="LiveId" clId="{C3F64E92-462A-4C85-A771-A2EAA006B114}" dt="2021-06-04T01:01:35.714" v="53" actId="20577"/>
          <ac:spMkLst>
            <pc:docMk/>
            <pc:sldMk cId="104400218" sldId="264"/>
            <ac:spMk id="5" creationId="{00000000-0000-0000-0000-000000000000}"/>
          </ac:spMkLst>
        </pc:spChg>
        <pc:spChg chg="del mod">
          <ac:chgData name="음 동원" userId="db30a47e4f63fc64" providerId="LiveId" clId="{C3F64E92-462A-4C85-A771-A2EAA006B114}" dt="2021-06-04T01:01:52.126" v="64" actId="478"/>
          <ac:spMkLst>
            <pc:docMk/>
            <pc:sldMk cId="104400218" sldId="264"/>
            <ac:spMk id="9" creationId="{D5C1E88D-1E2D-4475-8703-D58B3E152AB0}"/>
          </ac:spMkLst>
        </pc:spChg>
        <pc:spChg chg="add mod">
          <ac:chgData name="음 동원" userId="db30a47e4f63fc64" providerId="LiveId" clId="{C3F64E92-462A-4C85-A771-A2EAA006B114}" dt="2021-06-04T01:02:04.080" v="70" actId="1076"/>
          <ac:spMkLst>
            <pc:docMk/>
            <pc:sldMk cId="104400218" sldId="264"/>
            <ac:spMk id="10" creationId="{832B44C4-D6C9-43B2-8A67-9201CE6C8926}"/>
          </ac:spMkLst>
        </pc:spChg>
        <pc:picChg chg="del mod">
          <ac:chgData name="음 동원" userId="db30a47e4f63fc64" providerId="LiveId" clId="{C3F64E92-462A-4C85-A771-A2EAA006B114}" dt="2021-06-04T01:01:47.192" v="60" actId="478"/>
          <ac:picMkLst>
            <pc:docMk/>
            <pc:sldMk cId="104400218" sldId="264"/>
            <ac:picMk id="3" creationId="{C63E8BF3-A8DF-48DD-84D5-A38C6451775A}"/>
          </ac:picMkLst>
        </pc:picChg>
        <pc:picChg chg="add del mod">
          <ac:chgData name="음 동원" userId="db30a47e4f63fc64" providerId="LiveId" clId="{C3F64E92-462A-4C85-A771-A2EAA006B114}" dt="2021-06-04T01:01:39.909" v="57" actId="478"/>
          <ac:picMkLst>
            <pc:docMk/>
            <pc:sldMk cId="104400218" sldId="264"/>
            <ac:picMk id="4" creationId="{C6775FF1-966F-4AE6-9E00-FAB6BEBDE428}"/>
          </ac:picMkLst>
        </pc:picChg>
        <pc:picChg chg="add mod">
          <ac:chgData name="음 동원" userId="db30a47e4f63fc64" providerId="LiveId" clId="{C3F64E92-462A-4C85-A771-A2EAA006B114}" dt="2021-06-04T01:02:01.516" v="69" actId="208"/>
          <ac:picMkLst>
            <pc:docMk/>
            <pc:sldMk cId="104400218" sldId="264"/>
            <ac:picMk id="7" creationId="{16CE9FE9-7F73-4291-A64F-5DF17D2A2EC1}"/>
          </ac:picMkLst>
        </pc:picChg>
      </pc:sldChg>
      <pc:sldChg chg="addSp delSp modSp add mod">
        <pc:chgData name="음 동원" userId="db30a47e4f63fc64" providerId="LiveId" clId="{C3F64E92-462A-4C85-A771-A2EAA006B114}" dt="2021-06-04T01:33:10.661" v="135" actId="1076"/>
        <pc:sldMkLst>
          <pc:docMk/>
          <pc:sldMk cId="554295044" sldId="265"/>
        </pc:sldMkLst>
        <pc:spChg chg="mod">
          <ac:chgData name="음 동원" userId="db30a47e4f63fc64" providerId="LiveId" clId="{C3F64E92-462A-4C85-A771-A2EAA006B114}" dt="2021-06-04T01:08:03.615" v="82" actId="20577"/>
          <ac:spMkLst>
            <pc:docMk/>
            <pc:sldMk cId="554295044" sldId="265"/>
            <ac:spMk id="5" creationId="{00000000-0000-0000-0000-000000000000}"/>
          </ac:spMkLst>
        </pc:spChg>
        <pc:spChg chg="add mod">
          <ac:chgData name="음 동원" userId="db30a47e4f63fc64" providerId="LiveId" clId="{C3F64E92-462A-4C85-A771-A2EAA006B114}" dt="2021-06-04T01:33:10.661" v="135" actId="1076"/>
          <ac:spMkLst>
            <pc:docMk/>
            <pc:sldMk cId="554295044" sldId="265"/>
            <ac:spMk id="8" creationId="{07AF5C02-AE17-421C-BF84-2E79874AA5AF}"/>
          </ac:spMkLst>
        </pc:spChg>
        <pc:spChg chg="del">
          <ac:chgData name="음 동원" userId="db30a47e4f63fc64" providerId="LiveId" clId="{C3F64E92-462A-4C85-A771-A2EAA006B114}" dt="2021-06-04T01:07:59.899" v="79" actId="478"/>
          <ac:spMkLst>
            <pc:docMk/>
            <pc:sldMk cId="554295044" sldId="265"/>
            <ac:spMk id="10" creationId="{832B44C4-D6C9-43B2-8A67-9201CE6C8926}"/>
          </ac:spMkLst>
        </pc:spChg>
        <pc:picChg chg="add mod">
          <ac:chgData name="음 동원" userId="db30a47e4f63fc64" providerId="LiveId" clId="{C3F64E92-462A-4C85-A771-A2EAA006B114}" dt="2021-06-04T01:33:06.321" v="134" actId="1076"/>
          <ac:picMkLst>
            <pc:docMk/>
            <pc:sldMk cId="554295044" sldId="265"/>
            <ac:picMk id="3" creationId="{D82E8F5D-B413-41C8-8A3B-7F34841C2F4D}"/>
          </ac:picMkLst>
        </pc:picChg>
        <pc:picChg chg="del">
          <ac:chgData name="음 동원" userId="db30a47e4f63fc64" providerId="LiveId" clId="{C3F64E92-462A-4C85-A771-A2EAA006B114}" dt="2021-06-04T01:08:00.181" v="80" actId="478"/>
          <ac:picMkLst>
            <pc:docMk/>
            <pc:sldMk cId="554295044" sldId="265"/>
            <ac:picMk id="7" creationId="{16CE9FE9-7F73-4291-A64F-5DF17D2A2EC1}"/>
          </ac:picMkLst>
        </pc:picChg>
      </pc:sldChg>
      <pc:sldChg chg="addSp delSp modSp add mod">
        <pc:chgData name="음 동원" userId="db30a47e4f63fc64" providerId="LiveId" clId="{C3F64E92-462A-4C85-A771-A2EAA006B114}" dt="2021-06-04T01:26:18.167" v="126" actId="1076"/>
        <pc:sldMkLst>
          <pc:docMk/>
          <pc:sldMk cId="51049695" sldId="266"/>
        </pc:sldMkLst>
        <pc:spChg chg="mod">
          <ac:chgData name="음 동원" userId="db30a47e4f63fc64" providerId="LiveId" clId="{C3F64E92-462A-4C85-A771-A2EAA006B114}" dt="2021-06-04T01:08:09.780" v="86" actId="20577"/>
          <ac:spMkLst>
            <pc:docMk/>
            <pc:sldMk cId="51049695" sldId="266"/>
            <ac:spMk id="5" creationId="{00000000-0000-0000-0000-000000000000}"/>
          </ac:spMkLst>
        </pc:spChg>
        <pc:spChg chg="add mod">
          <ac:chgData name="음 동원" userId="db30a47e4f63fc64" providerId="LiveId" clId="{C3F64E92-462A-4C85-A771-A2EAA006B114}" dt="2021-06-04T01:08:27.646" v="96" actId="1076"/>
          <ac:spMkLst>
            <pc:docMk/>
            <pc:sldMk cId="51049695" sldId="266"/>
            <ac:spMk id="8" creationId="{3D627907-C80A-4755-84DD-F76BEC7EED15}"/>
          </ac:spMkLst>
        </pc:spChg>
        <pc:spChg chg="del">
          <ac:chgData name="음 동원" userId="db30a47e4f63fc64" providerId="LiveId" clId="{C3F64E92-462A-4C85-A771-A2EAA006B114}" dt="2021-06-04T01:08:12.078" v="87" actId="478"/>
          <ac:spMkLst>
            <pc:docMk/>
            <pc:sldMk cId="51049695" sldId="266"/>
            <ac:spMk id="10" creationId="{832B44C4-D6C9-43B2-8A67-9201CE6C8926}"/>
          </ac:spMkLst>
        </pc:spChg>
        <pc:picChg chg="add mod">
          <ac:chgData name="음 동원" userId="db30a47e4f63fc64" providerId="LiveId" clId="{C3F64E92-462A-4C85-A771-A2EAA006B114}" dt="2021-06-04T01:26:18.167" v="126" actId="1076"/>
          <ac:picMkLst>
            <pc:docMk/>
            <pc:sldMk cId="51049695" sldId="266"/>
            <ac:picMk id="3" creationId="{D1C2962E-DA2F-4447-8210-7C9BB4675896}"/>
          </ac:picMkLst>
        </pc:picChg>
        <pc:picChg chg="del">
          <ac:chgData name="음 동원" userId="db30a47e4f63fc64" providerId="LiveId" clId="{C3F64E92-462A-4C85-A771-A2EAA006B114}" dt="2021-06-04T01:08:12.552" v="88" actId="478"/>
          <ac:picMkLst>
            <pc:docMk/>
            <pc:sldMk cId="51049695" sldId="266"/>
            <ac:picMk id="7" creationId="{16CE9FE9-7F73-4291-A64F-5DF17D2A2EC1}"/>
          </ac:picMkLst>
        </pc:picChg>
      </pc:sldChg>
      <pc:sldChg chg="addSp delSp modSp add mod">
        <pc:chgData name="음 동원" userId="db30a47e4f63fc64" providerId="LiveId" clId="{C3F64E92-462A-4C85-A771-A2EAA006B114}" dt="2021-06-04T01:25:41.114" v="125" actId="208"/>
        <pc:sldMkLst>
          <pc:docMk/>
          <pc:sldMk cId="2396846293" sldId="267"/>
        </pc:sldMkLst>
        <pc:spChg chg="mod">
          <ac:chgData name="음 동원" userId="db30a47e4f63fc64" providerId="LiveId" clId="{C3F64E92-462A-4C85-A771-A2EAA006B114}" dt="2021-06-04T01:22:07.411" v="113" actId="20577"/>
          <ac:spMkLst>
            <pc:docMk/>
            <pc:sldMk cId="2396846293" sldId="267"/>
            <ac:spMk id="5" creationId="{00000000-0000-0000-0000-000000000000}"/>
          </ac:spMkLst>
        </pc:spChg>
        <pc:spChg chg="add mod">
          <ac:chgData name="음 동원" userId="db30a47e4f63fc64" providerId="LiveId" clId="{C3F64E92-462A-4C85-A771-A2EAA006B114}" dt="2021-06-04T01:25:41.114" v="125" actId="208"/>
          <ac:spMkLst>
            <pc:docMk/>
            <pc:sldMk cId="2396846293" sldId="267"/>
            <ac:spMk id="6" creationId="{EDF71F91-6EFB-4774-A6F9-1A1CC5F19D40}"/>
          </ac:spMkLst>
        </pc:spChg>
        <pc:spChg chg="del mod">
          <ac:chgData name="음 동원" userId="db30a47e4f63fc64" providerId="LiveId" clId="{C3F64E92-462A-4C85-A771-A2EAA006B114}" dt="2021-06-04T01:22:09.020" v="115" actId="478"/>
          <ac:spMkLst>
            <pc:docMk/>
            <pc:sldMk cId="2396846293" sldId="267"/>
            <ac:spMk id="8" creationId="{3D627907-C80A-4755-84DD-F76BEC7EED15}"/>
          </ac:spMkLst>
        </pc:spChg>
        <pc:picChg chg="del">
          <ac:chgData name="음 동원" userId="db30a47e4f63fc64" providerId="LiveId" clId="{C3F64E92-462A-4C85-A771-A2EAA006B114}" dt="2021-06-04T01:22:09.531" v="116" actId="478"/>
          <ac:picMkLst>
            <pc:docMk/>
            <pc:sldMk cId="2396846293" sldId="267"/>
            <ac:picMk id="3" creationId="{D1C2962E-DA2F-4447-8210-7C9BB4675896}"/>
          </ac:picMkLst>
        </pc:picChg>
        <pc:picChg chg="add mod">
          <ac:chgData name="음 동원" userId="db30a47e4f63fc64" providerId="LiveId" clId="{C3F64E92-462A-4C85-A771-A2EAA006B114}" dt="2021-06-04T01:25:38.107" v="124" actId="208"/>
          <ac:picMkLst>
            <pc:docMk/>
            <pc:sldMk cId="2396846293" sldId="267"/>
            <ac:picMk id="7" creationId="{A3BD0675-08FD-4604-8C83-B4896DCEC694}"/>
          </ac:picMkLst>
        </pc:picChg>
      </pc:sldChg>
      <pc:sldChg chg="addSp delSp modSp add mod">
        <pc:chgData name="음 동원" userId="db30a47e4f63fc64" providerId="LiveId" clId="{C3F64E92-462A-4C85-A771-A2EAA006B114}" dt="2021-06-04T01:22:01.829" v="111" actId="1076"/>
        <pc:sldMkLst>
          <pc:docMk/>
          <pc:sldMk cId="2574932998" sldId="268"/>
        </pc:sldMkLst>
        <pc:spChg chg="mod">
          <ac:chgData name="음 동원" userId="db30a47e4f63fc64" providerId="LiveId" clId="{C3F64E92-462A-4C85-A771-A2EAA006B114}" dt="2021-06-04T01:21:50.127" v="103" actId="20577"/>
          <ac:spMkLst>
            <pc:docMk/>
            <pc:sldMk cId="2574932998" sldId="268"/>
            <ac:spMk id="5" creationId="{00000000-0000-0000-0000-000000000000}"/>
          </ac:spMkLst>
        </pc:spChg>
        <pc:spChg chg="del">
          <ac:chgData name="음 동원" userId="db30a47e4f63fc64" providerId="LiveId" clId="{C3F64E92-462A-4C85-A771-A2EAA006B114}" dt="2021-06-04T01:21:52.270" v="104" actId="478"/>
          <ac:spMkLst>
            <pc:docMk/>
            <pc:sldMk cId="2574932998" sldId="268"/>
            <ac:spMk id="8" creationId="{3D627907-C80A-4755-84DD-F76BEC7EED15}"/>
          </ac:spMkLst>
        </pc:spChg>
        <pc:spChg chg="add mod">
          <ac:chgData name="음 동원" userId="db30a47e4f63fc64" providerId="LiveId" clId="{C3F64E92-462A-4C85-A771-A2EAA006B114}" dt="2021-06-04T01:22:01.829" v="111" actId="1076"/>
          <ac:spMkLst>
            <pc:docMk/>
            <pc:sldMk cId="2574932998" sldId="268"/>
            <ac:spMk id="9" creationId="{44DE0075-4451-4890-BF28-D91D0E262ACF}"/>
          </ac:spMkLst>
        </pc:spChg>
        <pc:picChg chg="del">
          <ac:chgData name="음 동원" userId="db30a47e4f63fc64" providerId="LiveId" clId="{C3F64E92-462A-4C85-A771-A2EAA006B114}" dt="2021-06-04T01:21:56.866" v="108" actId="478"/>
          <ac:picMkLst>
            <pc:docMk/>
            <pc:sldMk cId="2574932998" sldId="268"/>
            <ac:picMk id="3" creationId="{D1C2962E-DA2F-4447-8210-7C9BB4675896}"/>
          </ac:picMkLst>
        </pc:picChg>
        <pc:picChg chg="add del mod">
          <ac:chgData name="음 동원" userId="db30a47e4f63fc64" providerId="LiveId" clId="{C3F64E92-462A-4C85-A771-A2EAA006B114}" dt="2021-06-04T01:21:57.194" v="109" actId="478"/>
          <ac:picMkLst>
            <pc:docMk/>
            <pc:sldMk cId="2574932998" sldId="268"/>
            <ac:picMk id="4" creationId="{A390295A-6FCD-474F-B724-CD59766E91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9D4C-5314-4CD8-8110-09EA6C269B21}" type="datetimeFigureOut">
              <a:rPr lang="ko-KR" altLang="en-US" smtClean="0"/>
              <a:pPr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9D4C-5314-4CD8-8110-09EA6C269B21}" type="datetimeFigureOut">
              <a:rPr lang="ko-KR" altLang="en-US" smtClean="0"/>
              <a:pPr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85923-D0F7-44DD-8F8C-0C3A9AED01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1]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13F4F3-6D2C-492A-8238-425EB1F6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831" y="3369076"/>
            <a:ext cx="2590800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06DB5A-0102-4D29-9120-0A9FA86A3C79}"/>
              </a:ext>
            </a:extLst>
          </p:cNvPr>
          <p:cNvSpPr txBox="1"/>
          <p:nvPr/>
        </p:nvSpPr>
        <p:spPr>
          <a:xfrm>
            <a:off x="457200" y="1988840"/>
            <a:ext cx="531033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Q1 {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ko-KR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 자동 생성된 메소드 </a:t>
            </a:r>
            <a:r>
              <a:rPr lang="ko-KR" altLang="en-US" sz="10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스텁</a:t>
            </a:r>
            <a:endParaRPr lang="ko-KR" altLang="en-US" sz="10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pPr algn="l"/>
            <a:r>
              <a:rPr lang="pl-PL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pl-PL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l-PL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l-PL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pl-PL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pl-PL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pl-PL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pl-PL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+2);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3 / 2f;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3000 * 3000 * 3000L;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0.1f;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0.1;</a:t>
            </a:r>
          </a:p>
          <a:p>
            <a:pPr algn="l"/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"c= 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= 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"f= 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"l= 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"result= 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996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2]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D54017-76A1-4C64-8024-54B11E04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140968"/>
            <a:ext cx="2590800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4BEFE3-A127-424A-8D54-231F420C48C9}"/>
              </a:ext>
            </a:extLst>
          </p:cNvPr>
          <p:cNvSpPr txBox="1"/>
          <p:nvPr/>
        </p:nvSpPr>
        <p:spPr>
          <a:xfrm>
            <a:off x="457200" y="2866797"/>
            <a:ext cx="45720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Q2 {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ko-KR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 자동 생성된 메소드 </a:t>
            </a:r>
            <a:r>
              <a:rPr lang="ko-KR" altLang="en-US" sz="10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스텁</a:t>
            </a:r>
            <a:endParaRPr lang="ko-KR" altLang="en-US" sz="10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fahrenheit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pPr algn="l"/>
            <a:r>
              <a:rPr lang="de-DE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de-DE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celcius</a:t>
            </a:r>
            <a:r>
              <a:rPr lang="de-DE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de-DE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de-DE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)5/9 * (</a:t>
            </a:r>
            <a:r>
              <a:rPr lang="de-DE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fahrenheit</a:t>
            </a:r>
            <a:r>
              <a:rPr lang="de-DE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-32);</a:t>
            </a:r>
          </a:p>
          <a:p>
            <a:pPr algn="l"/>
            <a:r>
              <a:rPr lang="de-DE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altLang="ko-KR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de-DE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"Fahrenheit: "</a:t>
            </a:r>
            <a:r>
              <a:rPr lang="de-DE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altLang="ko-KR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fahrenheit</a:t>
            </a:r>
            <a:r>
              <a:rPr lang="de-DE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Celcius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altLang="ko-KR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celcius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*100+0.5)/100.0);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523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3]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E4868A-F9C9-40C8-A447-35E99A41C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996952"/>
            <a:ext cx="2590800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9C64CB-DF05-4BAA-8451-A3E476F086BB}"/>
              </a:ext>
            </a:extLst>
          </p:cNvPr>
          <p:cNvSpPr txBox="1"/>
          <p:nvPr/>
        </p:nvSpPr>
        <p:spPr>
          <a:xfrm>
            <a:off x="457200" y="2060848"/>
            <a:ext cx="45720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ko-KR" sz="1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Q3 {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ko-KR" sz="1000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* 100) + 1;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000" u="sng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0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0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</a:t>
            </a:r>
            <a:r>
              <a:rPr lang="ko-KR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사이의 값을 입력하세요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더 작은 수를 입력하세요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더 큰 수를 입력하세요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맞췄습니다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시도횟수는 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번입니다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715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4]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3E8BF3-A8DF-48DD-84D5-A38C64517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255644"/>
            <a:ext cx="2409825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C1E88D-1E2D-4475-8703-D58B3E152AB0}"/>
              </a:ext>
            </a:extLst>
          </p:cNvPr>
          <p:cNvSpPr txBox="1"/>
          <p:nvPr/>
        </p:nvSpPr>
        <p:spPr>
          <a:xfrm>
            <a:off x="457200" y="2564904"/>
            <a:ext cx="4572000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Q4 {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ko-KR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 자동 생성된 메소드 </a:t>
            </a:r>
            <a:r>
              <a:rPr lang="ko-KR" altLang="en-US" sz="10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스텁</a:t>
            </a:r>
            <a:endParaRPr lang="ko-KR" altLang="en-US" sz="10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totalSum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nn-NO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11; </a:t>
            </a:r>
            <a:r>
              <a:rPr lang="nn-NO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totalSum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totalSum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= 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totalSum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524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5]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CE9FE9-7F73-4291-A64F-5DF17D2A2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65107"/>
            <a:ext cx="2590800" cy="2000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2B44C4-D6C9-43B2-8A67-9201CE6C8926}"/>
              </a:ext>
            </a:extLst>
          </p:cNvPr>
          <p:cNvSpPr txBox="1"/>
          <p:nvPr/>
        </p:nvSpPr>
        <p:spPr>
          <a:xfrm>
            <a:off x="448080" y="2257127"/>
            <a:ext cx="4572000" cy="301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Q5 {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ko-KR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 자동 생성된 메소드 </a:t>
            </a:r>
            <a:r>
              <a:rPr lang="ko-KR" altLang="en-US" sz="10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스텁</a:t>
            </a:r>
            <a:endParaRPr lang="ko-KR" altLang="en-US" sz="10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&lt;=10) {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40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6]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2E8F5D-B413-41C8-8A3B-7F34841C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0" y="2852936"/>
            <a:ext cx="2419350" cy="1933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AF5C02-AE17-421C-BF84-2E79874AA5AF}"/>
              </a:ext>
            </a:extLst>
          </p:cNvPr>
          <p:cNvSpPr txBox="1"/>
          <p:nvPr/>
        </p:nvSpPr>
        <p:spPr>
          <a:xfrm>
            <a:off x="457200" y="2080785"/>
            <a:ext cx="45720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Q6 {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ko-KR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 자동 생성된 메소드 </a:t>
            </a:r>
            <a:r>
              <a:rPr lang="ko-KR" altLang="en-US" sz="10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스텁</a:t>
            </a:r>
            <a:endParaRPr lang="ko-KR" altLang="en-US" sz="10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12321;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!= 0) {</a:t>
            </a:r>
          </a:p>
          <a:p>
            <a:pPr algn="l"/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*10) + 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%10);</a:t>
            </a:r>
          </a:p>
          <a:p>
            <a:pPr algn="l"/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/10;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는 </a:t>
            </a:r>
            <a:r>
              <a:rPr lang="ko-KR" altLang="en-US" sz="1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희문수</a:t>
            </a:r>
            <a:r>
              <a:rPr lang="ko-KR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입니다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는 희문수가 아닙니다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429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7]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C2962E-DA2F-4447-8210-7C9BB467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603" y="3026647"/>
            <a:ext cx="2371725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627907-C80A-4755-84DD-F76BEC7EED15}"/>
              </a:ext>
            </a:extLst>
          </p:cNvPr>
          <p:cNvSpPr txBox="1"/>
          <p:nvPr/>
        </p:nvSpPr>
        <p:spPr>
          <a:xfrm>
            <a:off x="477400" y="2420888"/>
            <a:ext cx="45720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Q7 {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ko-KR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 자동 생성된 메소드 </a:t>
            </a:r>
            <a:r>
              <a:rPr lang="ko-KR" altLang="en-US" sz="10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스텁</a:t>
            </a:r>
            <a:endParaRPr lang="ko-KR" altLang="en-US" sz="10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nn-NO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nn-NO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] += 10*(</a:t>
            </a:r>
            <a:r>
              <a:rPr lang="nn-NO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+1);</a:t>
            </a:r>
          </a:p>
          <a:p>
            <a:pPr algn="l"/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"sum = 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04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8]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71F91-6EFB-4774-A6F9-1A1CC5F19D40}"/>
              </a:ext>
            </a:extLst>
          </p:cNvPr>
          <p:cNvSpPr txBox="1"/>
          <p:nvPr/>
        </p:nvSpPr>
        <p:spPr>
          <a:xfrm>
            <a:off x="457200" y="1772816"/>
            <a:ext cx="45720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Q8 {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ko-KR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 자동 생성된 메소드 </a:t>
            </a:r>
            <a:r>
              <a:rPr lang="ko-KR" altLang="en-US" sz="10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스텁</a:t>
            </a:r>
            <a:endParaRPr lang="ko-KR" altLang="en-US" sz="10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{5,5,5,5,5},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{10,10,10,10,10},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{20,20,20,20,20},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{30,30,30,30,30}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nn-NO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4; </a:t>
            </a:r>
            <a:r>
              <a:rPr lang="nn-NO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"total= 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"avg= 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BD0675-08FD-4604-8C83-B4896DCEC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26" y="3043986"/>
            <a:ext cx="2495550" cy="1704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684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9]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E0075-4451-4890-BF28-D91D0E262ACF}"/>
              </a:ext>
            </a:extLst>
          </p:cNvPr>
          <p:cNvSpPr txBox="1"/>
          <p:nvPr/>
        </p:nvSpPr>
        <p:spPr>
          <a:xfrm>
            <a:off x="2286000" y="1844824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roomNo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kor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eng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getTotal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nn-NO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kor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nn-NO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eng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nn-NO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math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93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884</Words>
  <Application>Microsoft Office PowerPoint</Application>
  <PresentationFormat>화면 슬라이드 쇼(4:3)</PresentationFormat>
  <Paragraphs>185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[문제1]</vt:lpstr>
      <vt:lpstr>[문제2]</vt:lpstr>
      <vt:lpstr>[문제3]</vt:lpstr>
      <vt:lpstr>[문제4]</vt:lpstr>
      <vt:lpstr>[문제5]</vt:lpstr>
      <vt:lpstr>[문제6]</vt:lpstr>
      <vt:lpstr>[문제7]</vt:lpstr>
      <vt:lpstr>[문제8]</vt:lpstr>
      <vt:lpstr>[문제9]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문제1</dc:title>
  <dc:creator>User</dc:creator>
  <cp:lastModifiedBy>음 동원</cp:lastModifiedBy>
  <cp:revision>12</cp:revision>
  <dcterms:created xsi:type="dcterms:W3CDTF">2021-05-28T00:02:38Z</dcterms:created>
  <dcterms:modified xsi:type="dcterms:W3CDTF">2021-06-04T01:41:37Z</dcterms:modified>
</cp:coreProperties>
</file>