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14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9D4C-5314-4CD8-8110-09EA6C269B21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5923-D0F7-44DD-8F8C-0C3A9AED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9D4C-5314-4CD8-8110-09EA6C269B21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5923-D0F7-44DD-8F8C-0C3A9AED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9D4C-5314-4CD8-8110-09EA6C269B21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5923-D0F7-44DD-8F8C-0C3A9AED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9D4C-5314-4CD8-8110-09EA6C269B21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5923-D0F7-44DD-8F8C-0C3A9AED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9D4C-5314-4CD8-8110-09EA6C269B21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5923-D0F7-44DD-8F8C-0C3A9AED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9D4C-5314-4CD8-8110-09EA6C269B21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5923-D0F7-44DD-8F8C-0C3A9AED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9D4C-5314-4CD8-8110-09EA6C269B21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5923-D0F7-44DD-8F8C-0C3A9AED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9D4C-5314-4CD8-8110-09EA6C269B21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5923-D0F7-44DD-8F8C-0C3A9AED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9D4C-5314-4CD8-8110-09EA6C269B21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5923-D0F7-44DD-8F8C-0C3A9AED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9D4C-5314-4CD8-8110-09EA6C269B21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5923-D0F7-44DD-8F8C-0C3A9AED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9D4C-5314-4CD8-8110-09EA6C269B21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5923-D0F7-44DD-8F8C-0C3A9AED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D9D4C-5314-4CD8-8110-09EA6C269B21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85923-D0F7-44DD-8F8C-0C3A9AED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714620"/>
            <a:ext cx="1500198" cy="32004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00166" y="1857364"/>
            <a:ext cx="150019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1_1 </a:t>
            </a:r>
          </a:p>
          <a:p>
            <a:r>
              <a:rPr lang="en-US" altLang="ko-KR" sz="800" dirty="0" smtClean="0"/>
              <a:t>select </a:t>
            </a:r>
            <a:r>
              <a:rPr lang="en-US" altLang="ko-KR" sz="800" dirty="0" err="1" smtClean="0"/>
              <a:t>table_name</a:t>
            </a:r>
            <a:endParaRPr lang="en-US" altLang="ko-KR" sz="800" dirty="0" smtClean="0"/>
          </a:p>
          <a:p>
            <a:r>
              <a:rPr lang="en-US" altLang="ko-KR" sz="800" dirty="0" smtClean="0"/>
              <a:t>from </a:t>
            </a:r>
            <a:r>
              <a:rPr lang="en-US" altLang="ko-KR" sz="800" dirty="0" err="1" smtClean="0"/>
              <a:t>user_tables</a:t>
            </a:r>
            <a:endParaRPr lang="en-US" altLang="ko-KR" sz="800" dirty="0" smtClean="0"/>
          </a:p>
          <a:p>
            <a:r>
              <a:rPr lang="en-US" altLang="ko-KR" sz="800" dirty="0" smtClean="0"/>
              <a:t>order by </a:t>
            </a:r>
            <a:r>
              <a:rPr lang="en-US" altLang="ko-KR" sz="800" dirty="0" err="1" smtClean="0"/>
              <a:t>table_name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desc</a:t>
            </a:r>
            <a:r>
              <a:rPr lang="en-US" altLang="ko-KR" sz="800" dirty="0" smtClean="0"/>
              <a:t>;</a:t>
            </a:r>
          </a:p>
          <a:p>
            <a:endParaRPr lang="en-US" altLang="ko-KR" sz="800" dirty="0" smtClean="0"/>
          </a:p>
          <a:p>
            <a:endParaRPr lang="ko-KR" altLang="en-US" sz="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2357430"/>
            <a:ext cx="1857388" cy="31432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286116" y="1894686"/>
            <a:ext cx="1857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1_2 </a:t>
            </a:r>
            <a:r>
              <a:rPr lang="en-US" altLang="ko-KR" sz="800" dirty="0" err="1" smtClean="0"/>
              <a:t>desc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user_constraints</a:t>
            </a:r>
            <a:r>
              <a:rPr lang="en-US" altLang="ko-KR" sz="800" dirty="0" smtClean="0"/>
              <a:t>;</a:t>
            </a:r>
          </a:p>
          <a:p>
            <a:endParaRPr lang="en-US" altLang="ko-KR" sz="800" dirty="0" smtClean="0"/>
          </a:p>
          <a:p>
            <a:endParaRPr lang="ko-KR" altLang="en-US" sz="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2571744"/>
            <a:ext cx="2571768" cy="32147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286380" y="1857364"/>
            <a:ext cx="257176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1_3 </a:t>
            </a:r>
          </a:p>
          <a:p>
            <a:r>
              <a:rPr lang="en-US" altLang="ko-KR" sz="800" dirty="0" smtClean="0"/>
              <a:t>select </a:t>
            </a:r>
            <a:r>
              <a:rPr lang="en-US" altLang="ko-KR" sz="800" dirty="0" err="1" smtClean="0"/>
              <a:t>constraint_name,constraint_type,table_name</a:t>
            </a:r>
            <a:endParaRPr lang="en-US" altLang="ko-KR" sz="800" dirty="0" smtClean="0"/>
          </a:p>
          <a:p>
            <a:r>
              <a:rPr lang="en-US" altLang="ko-KR" sz="800" dirty="0" smtClean="0"/>
              <a:t>from </a:t>
            </a:r>
            <a:r>
              <a:rPr lang="en-US" altLang="ko-KR" sz="800" dirty="0" err="1" smtClean="0"/>
              <a:t>user_constraints</a:t>
            </a:r>
            <a:r>
              <a:rPr lang="en-US" altLang="ko-KR" sz="800" dirty="0" smtClean="0"/>
              <a:t>;</a:t>
            </a:r>
          </a:p>
          <a:p>
            <a:endParaRPr lang="en-US" altLang="ko-KR" sz="800" dirty="0" smtClean="0"/>
          </a:p>
          <a:p>
            <a:endParaRPr lang="ko-KR" alt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857496"/>
            <a:ext cx="3929090" cy="28641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2643174" y="2143116"/>
            <a:ext cx="3929090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</a:t>
            </a:r>
          </a:p>
          <a:p>
            <a:r>
              <a:rPr lang="en-US" altLang="ko-KR" sz="1000" dirty="0" smtClean="0"/>
              <a:t>select </a:t>
            </a:r>
            <a:r>
              <a:rPr lang="en-US" altLang="ko-KR" sz="1000" dirty="0" err="1" smtClean="0"/>
              <a:t>ename,dname,grade</a:t>
            </a:r>
            <a:endParaRPr lang="en-US" altLang="ko-KR" sz="1000" dirty="0" smtClean="0"/>
          </a:p>
          <a:p>
            <a:r>
              <a:rPr lang="en-US" altLang="ko-KR" sz="1000" dirty="0" smtClean="0"/>
              <a:t>from </a:t>
            </a:r>
            <a:r>
              <a:rPr lang="en-US" altLang="ko-KR" sz="1000" dirty="0" err="1" smtClean="0"/>
              <a:t>emp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e,dept</a:t>
            </a:r>
            <a:r>
              <a:rPr lang="en-US" altLang="ko-KR" sz="1000" dirty="0" smtClean="0"/>
              <a:t> d, </a:t>
            </a:r>
            <a:r>
              <a:rPr lang="en-US" altLang="ko-KR" sz="1000" dirty="0" err="1" smtClean="0"/>
              <a:t>salgrade</a:t>
            </a:r>
            <a:r>
              <a:rPr lang="en-US" altLang="ko-KR" sz="1000" dirty="0" smtClean="0"/>
              <a:t> g</a:t>
            </a:r>
          </a:p>
          <a:p>
            <a:r>
              <a:rPr lang="en-US" altLang="ko-KR" sz="1000" dirty="0" smtClean="0"/>
              <a:t>where </a:t>
            </a:r>
            <a:r>
              <a:rPr lang="en-US" altLang="ko-KR" sz="1000" dirty="0" err="1" smtClean="0"/>
              <a:t>e.deptno</a:t>
            </a:r>
            <a:r>
              <a:rPr lang="en-US" altLang="ko-KR" sz="1000" dirty="0" smtClean="0"/>
              <a:t>=</a:t>
            </a:r>
            <a:r>
              <a:rPr lang="en-US" altLang="ko-KR" sz="1000" dirty="0" err="1" smtClean="0"/>
              <a:t>d.deptno</a:t>
            </a:r>
            <a:r>
              <a:rPr lang="en-US" altLang="ko-KR" sz="1000" dirty="0" smtClean="0"/>
              <a:t> and e.sal between </a:t>
            </a:r>
            <a:r>
              <a:rPr lang="en-US" altLang="ko-KR" sz="1000" dirty="0" err="1" smtClean="0"/>
              <a:t>g.losal</a:t>
            </a:r>
            <a:r>
              <a:rPr lang="en-US" altLang="ko-KR" sz="1000" dirty="0" smtClean="0"/>
              <a:t> and </a:t>
            </a:r>
            <a:r>
              <a:rPr lang="en-US" altLang="ko-KR" sz="1000" dirty="0" err="1" smtClean="0"/>
              <a:t>g.hisal</a:t>
            </a:r>
            <a:r>
              <a:rPr lang="en-US" altLang="ko-KR" sz="1000" dirty="0" smtClean="0"/>
              <a:t>;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929197"/>
            <a:ext cx="4572032" cy="214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3571876"/>
            <a:ext cx="3714776" cy="285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285720" y="3000372"/>
            <a:ext cx="4572000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1000" dirty="0" smtClean="0"/>
              <a:t>3_1</a:t>
            </a:r>
          </a:p>
          <a:p>
            <a:r>
              <a:rPr lang="en-US" altLang="ko-KR" sz="1000" dirty="0" smtClean="0"/>
              <a:t>create table EMP01</a:t>
            </a:r>
          </a:p>
          <a:p>
            <a:r>
              <a:rPr lang="en-US" altLang="ko-KR" sz="1000" dirty="0" smtClean="0"/>
              <a:t>(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empno</a:t>
            </a:r>
            <a:r>
              <a:rPr lang="en-US" altLang="ko-KR" sz="1000" dirty="0" smtClean="0"/>
              <a:t> number(4) CONSTRAINT </a:t>
            </a:r>
            <a:r>
              <a:rPr lang="en-US" altLang="ko-KR" sz="1000" dirty="0" err="1" smtClean="0"/>
              <a:t>pk_empno</a:t>
            </a:r>
            <a:r>
              <a:rPr lang="en-US" altLang="ko-KR" sz="1000" dirty="0" smtClean="0"/>
              <a:t> primary key,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ename</a:t>
            </a:r>
            <a:r>
              <a:rPr lang="en-US" altLang="ko-KR" sz="1000" dirty="0" smtClean="0"/>
              <a:t> varchar2(10),</a:t>
            </a:r>
          </a:p>
          <a:p>
            <a:r>
              <a:rPr lang="en-US" altLang="ko-KR" sz="1000" dirty="0" smtClean="0"/>
              <a:t>    job varchar2(9),</a:t>
            </a:r>
          </a:p>
          <a:p>
            <a:r>
              <a:rPr lang="en-US" altLang="ko-KR" sz="1000" dirty="0" smtClean="0"/>
              <a:t>    mgr number(4),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hiredate</a:t>
            </a:r>
            <a:r>
              <a:rPr lang="en-US" altLang="ko-KR" sz="1000" dirty="0" smtClean="0"/>
              <a:t> date,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sal</a:t>
            </a:r>
            <a:r>
              <a:rPr lang="en-US" altLang="ko-KR" sz="1000" dirty="0" smtClean="0"/>
              <a:t> number(7,2),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comm</a:t>
            </a:r>
            <a:r>
              <a:rPr lang="en-US" altLang="ko-KR" sz="1000" dirty="0" smtClean="0"/>
              <a:t> number,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deptno</a:t>
            </a:r>
            <a:r>
              <a:rPr lang="en-US" altLang="ko-KR" sz="1000" dirty="0" smtClean="0"/>
              <a:t> number(2) CONSTRAINT </a:t>
            </a:r>
            <a:r>
              <a:rPr lang="en-US" altLang="ko-KR" sz="1000" dirty="0" err="1" smtClean="0"/>
              <a:t>fk_deptno</a:t>
            </a:r>
            <a:r>
              <a:rPr lang="en-US" altLang="ko-KR" sz="1000" dirty="0" smtClean="0"/>
              <a:t> REFERENCES dept01</a:t>
            </a:r>
          </a:p>
          <a:p>
            <a:r>
              <a:rPr lang="en-US" altLang="ko-KR" sz="1000" dirty="0" smtClean="0"/>
              <a:t>);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5072066" y="2357430"/>
            <a:ext cx="3714808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3_2</a:t>
            </a:r>
          </a:p>
          <a:p>
            <a:r>
              <a:rPr lang="en-US" altLang="ko-KR" sz="1000" dirty="0" smtClean="0"/>
              <a:t>create table dept01</a:t>
            </a:r>
          </a:p>
          <a:p>
            <a:r>
              <a:rPr lang="en-US" altLang="ko-KR" sz="1000" dirty="0" smtClean="0"/>
              <a:t>(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deptno</a:t>
            </a:r>
            <a:r>
              <a:rPr lang="en-US" altLang="ko-KR" sz="1000" dirty="0" smtClean="0"/>
              <a:t> number(2) CONSTRAINT </a:t>
            </a:r>
            <a:r>
              <a:rPr lang="en-US" altLang="ko-KR" sz="1000" dirty="0" err="1" smtClean="0"/>
              <a:t>pk_deptno</a:t>
            </a:r>
            <a:r>
              <a:rPr lang="en-US" altLang="ko-KR" sz="1000" dirty="0" smtClean="0"/>
              <a:t> primary key,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dname</a:t>
            </a:r>
            <a:r>
              <a:rPr lang="en-US" altLang="ko-KR" sz="1000" dirty="0" smtClean="0"/>
              <a:t> varchar2(14),</a:t>
            </a:r>
          </a:p>
          <a:p>
            <a:r>
              <a:rPr lang="en-US" altLang="ko-KR" sz="1000" dirty="0" smtClean="0"/>
              <a:t>    loc varchar2(13)</a:t>
            </a:r>
          </a:p>
          <a:p>
            <a:r>
              <a:rPr lang="en-US" altLang="ko-KR" sz="1000" dirty="0" smtClean="0"/>
              <a:t>);</a:t>
            </a:r>
            <a:endParaRPr lang="ko-KR" altLang="en-US" sz="10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5572140"/>
            <a:ext cx="3714776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5072066" y="4357694"/>
            <a:ext cx="3714776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3_3</a:t>
            </a:r>
          </a:p>
          <a:p>
            <a:r>
              <a:rPr lang="en-US" altLang="ko-KR" sz="1000" dirty="0" smtClean="0"/>
              <a:t>create table salgrade01</a:t>
            </a:r>
          </a:p>
          <a:p>
            <a:r>
              <a:rPr lang="en-US" altLang="ko-KR" sz="1000" dirty="0" smtClean="0"/>
              <a:t>(</a:t>
            </a:r>
          </a:p>
          <a:p>
            <a:r>
              <a:rPr lang="en-US" altLang="ko-KR" sz="1000" dirty="0" smtClean="0"/>
              <a:t>    grade number,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losal</a:t>
            </a:r>
            <a:r>
              <a:rPr lang="en-US" altLang="ko-KR" sz="1000" dirty="0" smtClean="0"/>
              <a:t> number,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hisal</a:t>
            </a:r>
            <a:r>
              <a:rPr lang="en-US" altLang="ko-KR" sz="1000" dirty="0" smtClean="0"/>
              <a:t> number</a:t>
            </a:r>
          </a:p>
          <a:p>
            <a:r>
              <a:rPr lang="en-US" altLang="ko-KR" sz="1000" dirty="0" smtClean="0"/>
              <a:t>);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3071810"/>
            <a:ext cx="2000264" cy="12144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2000232" y="1857364"/>
            <a:ext cx="2000264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4_1</a:t>
            </a:r>
          </a:p>
          <a:p>
            <a:r>
              <a:rPr lang="en-US" altLang="ko-KR" sz="800" dirty="0" smtClean="0"/>
              <a:t>insert into dept01</a:t>
            </a:r>
          </a:p>
          <a:p>
            <a:r>
              <a:rPr lang="en-US" altLang="ko-KR" sz="800" dirty="0" smtClean="0"/>
              <a:t>values(10,'ACCOUNTING','NEW YORK');</a:t>
            </a:r>
          </a:p>
          <a:p>
            <a:r>
              <a:rPr lang="en-US" altLang="ko-KR" sz="800" dirty="0" smtClean="0"/>
              <a:t>insert into dept01</a:t>
            </a:r>
          </a:p>
          <a:p>
            <a:r>
              <a:rPr lang="en-US" altLang="ko-KR" sz="800" dirty="0" smtClean="0"/>
              <a:t>values(20,'RESEARCH','DALLAS');</a:t>
            </a:r>
          </a:p>
          <a:p>
            <a:r>
              <a:rPr lang="en-US" altLang="ko-KR" sz="800" dirty="0" smtClean="0"/>
              <a:t>insert into dept01</a:t>
            </a:r>
          </a:p>
          <a:p>
            <a:r>
              <a:rPr lang="en-US" altLang="ko-KR" sz="800" dirty="0" smtClean="0"/>
              <a:t>values(30,'SALES','CHICAGO');</a:t>
            </a:r>
          </a:p>
          <a:p>
            <a:r>
              <a:rPr lang="en-US" altLang="ko-KR" sz="800" dirty="0" smtClean="0"/>
              <a:t>insert into dept01</a:t>
            </a:r>
          </a:p>
          <a:p>
            <a:r>
              <a:rPr lang="en-US" altLang="ko-KR" sz="800" dirty="0" smtClean="0"/>
              <a:t>values(40,'OPERATIONS','BOSTON');</a:t>
            </a:r>
            <a:endParaRPr lang="en-US" altLang="ko-KR" sz="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3071810"/>
            <a:ext cx="3214710" cy="10122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4071934" y="1857364"/>
            <a:ext cx="321471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4_2</a:t>
            </a:r>
          </a:p>
          <a:p>
            <a:r>
              <a:rPr lang="en-US" altLang="ko-KR" sz="800" dirty="0" smtClean="0"/>
              <a:t>insert into emp01</a:t>
            </a:r>
          </a:p>
          <a:p>
            <a:r>
              <a:rPr lang="en-US" altLang="ko-KR" sz="800" dirty="0" smtClean="0"/>
              <a:t>VALUES(7566,'JONES','MANAGER',7839,'81/04/02',2975,NULL,20);</a:t>
            </a:r>
          </a:p>
          <a:p>
            <a:r>
              <a:rPr lang="en-US" altLang="ko-KR" sz="800" dirty="0" smtClean="0"/>
              <a:t>insert into emp01</a:t>
            </a:r>
          </a:p>
          <a:p>
            <a:r>
              <a:rPr lang="en-US" altLang="ko-KR" sz="800" dirty="0" smtClean="0"/>
              <a:t>VALUES(7521,'WARD','SALESMAN',7698,'81/02/22',1250,500,30);</a:t>
            </a:r>
          </a:p>
          <a:p>
            <a:r>
              <a:rPr lang="en-US" altLang="ko-KR" sz="800" dirty="0" smtClean="0"/>
              <a:t>insert into emp01</a:t>
            </a:r>
          </a:p>
          <a:p>
            <a:r>
              <a:rPr lang="en-US" altLang="ko-KR" sz="800" dirty="0" smtClean="0"/>
              <a:t>VALUES(7499,'ALLEN','SALESMAN',7698,'81/02/20',1600,300,30);</a:t>
            </a:r>
          </a:p>
          <a:p>
            <a:r>
              <a:rPr lang="en-US" altLang="ko-KR" sz="800" dirty="0" smtClean="0"/>
              <a:t>insert into emp01</a:t>
            </a:r>
          </a:p>
          <a:p>
            <a:r>
              <a:rPr lang="en-US" altLang="ko-KR" sz="800" dirty="0" smtClean="0"/>
              <a:t>VALUES(7369,'SMITH','CLERK',7902,'80/12/17',800,NULL,20);</a:t>
            </a:r>
            <a:endParaRPr lang="ko-KR" altLang="en-US" sz="8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5357826"/>
            <a:ext cx="2714644" cy="6143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2000232" y="4643446"/>
            <a:ext cx="2714644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4_3</a:t>
            </a:r>
          </a:p>
          <a:p>
            <a:r>
              <a:rPr lang="en-US" altLang="ko-KR" sz="800" dirty="0" smtClean="0"/>
              <a:t>update emp01</a:t>
            </a:r>
          </a:p>
          <a:p>
            <a:r>
              <a:rPr lang="en-US" altLang="ko-KR" sz="800" dirty="0" smtClean="0"/>
              <a:t>set </a:t>
            </a:r>
            <a:r>
              <a:rPr lang="en-US" altLang="ko-KR" sz="800" dirty="0" err="1" smtClean="0"/>
              <a:t>deptno</a:t>
            </a:r>
            <a:r>
              <a:rPr lang="en-US" altLang="ko-KR" sz="800" dirty="0" smtClean="0"/>
              <a:t>=10</a:t>
            </a:r>
          </a:p>
          <a:p>
            <a:r>
              <a:rPr lang="en-US" altLang="ko-KR" sz="800" dirty="0" smtClean="0"/>
              <a:t>where </a:t>
            </a:r>
            <a:r>
              <a:rPr lang="en-US" altLang="ko-KR" sz="800" dirty="0" err="1" smtClean="0"/>
              <a:t>ename</a:t>
            </a:r>
            <a:r>
              <a:rPr lang="en-US" altLang="ko-KR" sz="800" dirty="0" smtClean="0"/>
              <a:t> = 'SMITH';</a:t>
            </a:r>
          </a:p>
          <a:p>
            <a:r>
              <a:rPr lang="en-US" altLang="ko-KR" sz="800" dirty="0" smtClean="0"/>
              <a:t>COMMIT;</a:t>
            </a:r>
            <a:endParaRPr lang="ko-KR" altLang="en-US" sz="8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2" y="5214950"/>
            <a:ext cx="2714644" cy="714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4857752" y="4643446"/>
            <a:ext cx="2714644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4_4</a:t>
            </a:r>
          </a:p>
          <a:p>
            <a:r>
              <a:rPr lang="en-US" altLang="ko-KR" sz="800" dirty="0" smtClean="0"/>
              <a:t>delete from emp01</a:t>
            </a:r>
          </a:p>
          <a:p>
            <a:r>
              <a:rPr lang="en-US" altLang="ko-KR" sz="800" dirty="0" smtClean="0"/>
              <a:t>where </a:t>
            </a:r>
            <a:r>
              <a:rPr lang="en-US" altLang="ko-KR" sz="800" dirty="0" err="1" smtClean="0"/>
              <a:t>deptno</a:t>
            </a:r>
            <a:r>
              <a:rPr lang="en-US" altLang="ko-KR" sz="800" dirty="0" smtClean="0"/>
              <a:t>=30;</a:t>
            </a:r>
          </a:p>
          <a:p>
            <a:r>
              <a:rPr lang="en-US" altLang="ko-KR" sz="800" dirty="0" smtClean="0"/>
              <a:t>rollback;</a:t>
            </a:r>
            <a:endParaRPr lang="en-US" altLang="ko-KR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0034" y="1643050"/>
            <a:ext cx="2693320" cy="5539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5_1</a:t>
            </a:r>
          </a:p>
          <a:p>
            <a:r>
              <a:rPr lang="en-US" altLang="ko-KR" sz="1000" dirty="0" err="1" smtClean="0"/>
              <a:t>desc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user_IND_COLUMNS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err="1" smtClean="0"/>
              <a:t>desc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user_views</a:t>
            </a:r>
            <a:r>
              <a:rPr lang="en-US" altLang="ko-KR" sz="1000" dirty="0" smtClean="0"/>
              <a:t>;</a:t>
            </a:r>
            <a:endParaRPr lang="ko-KR" altLang="en-US" sz="1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2214554"/>
            <a:ext cx="2694235" cy="178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000504"/>
            <a:ext cx="2694233" cy="21431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5" y="2214554"/>
            <a:ext cx="2581973" cy="178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86115" y="4000504"/>
            <a:ext cx="2581973" cy="2071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3286115" y="1643050"/>
            <a:ext cx="2581973" cy="5539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5_2</a:t>
            </a:r>
          </a:p>
          <a:p>
            <a:r>
              <a:rPr lang="en-US" altLang="ko-KR" sz="1000" dirty="0" err="1" smtClean="0"/>
              <a:t>desc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all_ind_columns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err="1" smtClean="0"/>
              <a:t>desc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all_views</a:t>
            </a:r>
            <a:r>
              <a:rPr lang="en-US" altLang="ko-KR" sz="1000" dirty="0" smtClean="0"/>
              <a:t>;</a:t>
            </a:r>
            <a:endParaRPr lang="en-US" altLang="ko-KR" sz="1000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00760" y="2214555"/>
            <a:ext cx="2714644" cy="178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00760" y="4000504"/>
            <a:ext cx="2709780" cy="20717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6000760" y="1643050"/>
            <a:ext cx="2714644" cy="5539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5_3</a:t>
            </a:r>
          </a:p>
          <a:p>
            <a:r>
              <a:rPr lang="en-US" altLang="ko-KR" sz="1000" dirty="0" err="1" smtClean="0"/>
              <a:t>desc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dba_ind_columns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err="1" smtClean="0"/>
              <a:t>desc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dba_views</a:t>
            </a:r>
            <a:r>
              <a:rPr lang="en-US" altLang="ko-KR" sz="1000" dirty="0" smtClean="0"/>
              <a:t>;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7" y="2428868"/>
            <a:ext cx="2071702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1142976" y="1928802"/>
            <a:ext cx="207170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6_1</a:t>
            </a:r>
          </a:p>
          <a:p>
            <a:r>
              <a:rPr lang="en-US" altLang="ko-KR" sz="800" dirty="0" smtClean="0"/>
              <a:t>create index </a:t>
            </a:r>
            <a:r>
              <a:rPr lang="en-US" altLang="ko-KR" sz="800" dirty="0" err="1" smtClean="0"/>
              <a:t>IND_ename</a:t>
            </a:r>
            <a:endParaRPr lang="en-US" altLang="ko-KR" sz="800" dirty="0" smtClean="0"/>
          </a:p>
          <a:p>
            <a:r>
              <a:rPr lang="en-US" altLang="ko-KR" sz="800" dirty="0" smtClean="0"/>
              <a:t>on EMP(</a:t>
            </a:r>
            <a:r>
              <a:rPr lang="en-US" altLang="ko-KR" sz="800" dirty="0" err="1" smtClean="0"/>
              <a:t>ename</a:t>
            </a:r>
            <a:r>
              <a:rPr lang="en-US" altLang="ko-KR" sz="800" dirty="0" smtClean="0"/>
              <a:t>);</a:t>
            </a:r>
            <a:endParaRPr lang="ko-KR" altLang="en-US" sz="800" dirty="0"/>
          </a:p>
        </p:txBody>
      </p:sp>
      <p:sp>
        <p:nvSpPr>
          <p:cNvPr id="6" name="직사각형 5"/>
          <p:cNvSpPr/>
          <p:nvPr/>
        </p:nvSpPr>
        <p:spPr>
          <a:xfrm>
            <a:off x="2143108" y="3929066"/>
            <a:ext cx="4286280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6_4</a:t>
            </a:r>
          </a:p>
          <a:p>
            <a:r>
              <a:rPr lang="ko-KR" altLang="en-US" sz="800" dirty="0" smtClean="0"/>
              <a:t>많은 데이터가 저장되었다는 가정하에 검색에 있어서 시간이 많이 걸리는 반면 상대적으로 인덱스를 사용하면 검색시간을 </a:t>
            </a:r>
            <a:r>
              <a:rPr lang="ko-KR" altLang="en-US" sz="800" dirty="0" err="1" smtClean="0"/>
              <a:t>줄일수</a:t>
            </a:r>
            <a:r>
              <a:rPr lang="ko-KR" altLang="en-US" sz="800" dirty="0" smtClean="0"/>
              <a:t> 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2285992"/>
            <a:ext cx="2333625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5572132" y="1928802"/>
            <a:ext cx="2357454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6_3</a:t>
            </a:r>
          </a:p>
          <a:p>
            <a:r>
              <a:rPr lang="en-US" altLang="ko-KR" sz="800" dirty="0" smtClean="0"/>
              <a:t>DROP INDEX </a:t>
            </a:r>
            <a:r>
              <a:rPr lang="en-US" altLang="ko-KR" sz="800" dirty="0" err="1" smtClean="0"/>
              <a:t>IND_ename</a:t>
            </a:r>
            <a:r>
              <a:rPr lang="en-US" altLang="ko-KR" sz="800" dirty="0" smtClean="0"/>
              <a:t>;</a:t>
            </a:r>
            <a:endParaRPr lang="ko-KR" altLang="en-US" sz="8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8992" y="2571744"/>
            <a:ext cx="1928826" cy="638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3428992" y="1928802"/>
            <a:ext cx="1928826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6_2</a:t>
            </a:r>
          </a:p>
          <a:p>
            <a:r>
              <a:rPr lang="en-US" altLang="ko-KR" sz="800" dirty="0" smtClean="0"/>
              <a:t>select </a:t>
            </a:r>
            <a:r>
              <a:rPr lang="en-US" altLang="ko-KR" sz="800" dirty="0" err="1" smtClean="0"/>
              <a:t>index_name,table_name</a:t>
            </a:r>
            <a:endParaRPr lang="en-US" altLang="ko-KR" sz="800" dirty="0" smtClean="0"/>
          </a:p>
          <a:p>
            <a:r>
              <a:rPr lang="en-US" altLang="ko-KR" sz="800" dirty="0" smtClean="0"/>
              <a:t>from </a:t>
            </a:r>
            <a:r>
              <a:rPr lang="en-US" altLang="ko-KR" sz="800" dirty="0" err="1" smtClean="0"/>
              <a:t>user_ind_columns</a:t>
            </a:r>
            <a:endParaRPr lang="en-US" altLang="ko-KR" sz="800" dirty="0" smtClean="0"/>
          </a:p>
          <a:p>
            <a:r>
              <a:rPr lang="en-US" altLang="ko-KR" sz="800" dirty="0" smtClean="0"/>
              <a:t>where </a:t>
            </a:r>
            <a:r>
              <a:rPr lang="en-US" altLang="ko-KR" sz="800" dirty="0" err="1" smtClean="0"/>
              <a:t>table_name</a:t>
            </a:r>
            <a:r>
              <a:rPr lang="en-US" altLang="ko-KR" sz="800" dirty="0" smtClean="0"/>
              <a:t> IN ('EMP');</a:t>
            </a:r>
            <a:endParaRPr lang="en-US" altLang="ko-KR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7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4357694"/>
            <a:ext cx="3000396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4357694"/>
            <a:ext cx="2714644" cy="23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4071942"/>
            <a:ext cx="2857520" cy="866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142844" y="3071810"/>
            <a:ext cx="3000396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7_1</a:t>
            </a:r>
          </a:p>
          <a:p>
            <a:r>
              <a:rPr lang="en-US" altLang="ko-KR" dirty="0" smtClean="0"/>
              <a:t>CREATE TABLE EMPCOPY</a:t>
            </a:r>
          </a:p>
          <a:p>
            <a:r>
              <a:rPr lang="en-US" altLang="ko-KR" dirty="0" smtClean="0"/>
              <a:t>AS</a:t>
            </a:r>
          </a:p>
          <a:p>
            <a:r>
              <a:rPr lang="en-US" altLang="ko-KR" dirty="0" smtClean="0"/>
              <a:t>SELECT * FROM EMP;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86116" y="3071810"/>
            <a:ext cx="2714644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7_2</a:t>
            </a:r>
          </a:p>
          <a:p>
            <a:r>
              <a:rPr lang="en-US" altLang="ko-KR" dirty="0" smtClean="0"/>
              <a:t>CREATE VIEW EMPVIEW</a:t>
            </a:r>
          </a:p>
          <a:p>
            <a:r>
              <a:rPr lang="en-US" altLang="ko-KR" dirty="0" smtClean="0"/>
              <a:t>AS</a:t>
            </a:r>
          </a:p>
          <a:p>
            <a:r>
              <a:rPr lang="en-US" altLang="ko-KR" dirty="0" smtClean="0"/>
              <a:t>SELECT * FROM EMP;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143636" y="3071810"/>
            <a:ext cx="2857504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7_3</a:t>
            </a:r>
          </a:p>
          <a:p>
            <a:r>
              <a:rPr lang="en-US" altLang="ko-KR" dirty="0" smtClean="0"/>
              <a:t>DROP TABLE EMPCOPY;</a:t>
            </a:r>
          </a:p>
          <a:p>
            <a:r>
              <a:rPr lang="en-US" altLang="ko-KR" dirty="0" smtClean="0"/>
              <a:t>DROP VIEW EMPVIEW;</a:t>
            </a:r>
            <a:endParaRPr lang="en-US" altLang="ko-K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351</Words>
  <Application>Microsoft Office PowerPoint</Application>
  <PresentationFormat>화면 슬라이드 쇼(4:3)</PresentationFormat>
  <Paragraphs>103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문제1</vt:lpstr>
      <vt:lpstr>문제2</vt:lpstr>
      <vt:lpstr>문제3</vt:lpstr>
      <vt:lpstr>문제4</vt:lpstr>
      <vt:lpstr>문제5</vt:lpstr>
      <vt:lpstr>문제6</vt:lpstr>
      <vt:lpstr>문제7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문제1</dc:title>
  <dc:creator>User</dc:creator>
  <cp:lastModifiedBy>User</cp:lastModifiedBy>
  <cp:revision>26</cp:revision>
  <dcterms:created xsi:type="dcterms:W3CDTF">2021-05-28T00:02:38Z</dcterms:created>
  <dcterms:modified xsi:type="dcterms:W3CDTF">2021-05-28T02:58:45Z</dcterms:modified>
</cp:coreProperties>
</file>