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9B017-CED6-A943-AB08-B61D0B117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67029-70CC-BE4C-99F9-2E60088C1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5A163-B62E-9E48-87FB-007DFBEC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070B-CD11-5E43-B44C-03222AA6BAB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89110-D43B-3A49-A221-22E147D0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66577-8C43-6E43-8A6B-B442D286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0489-89F2-0F4C-970B-7BD63C23F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0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A5655-C81A-6643-B1FF-499C2B80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125AA-FE33-0340-8211-D56424397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0C732-A429-844D-8EE3-3ED772A1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070B-CD11-5E43-B44C-03222AA6BAB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0D542-C87C-7246-A100-F408DCDB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B159F-B771-C74A-8719-E96FF31A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0489-89F2-0F4C-970B-7BD63C23F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5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ADE9AF-D109-C948-9340-CA8F1E2AC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A65E3-7B10-ED46-A9D0-6D41DC2AF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C012F-91F5-0D46-917C-8ECCE632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070B-CD11-5E43-B44C-03222AA6BAB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88696-208B-C140-A064-7447DCB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FD02C-D391-C448-AC06-3F43E5E9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0489-89F2-0F4C-970B-7BD63C23F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7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72C6-ABEF-2146-8CB3-07E55346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64848-5D79-4E4E-A4A7-6994DB994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0E306-6C6C-B047-9FA3-81D19BF9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070B-CD11-5E43-B44C-03222AA6BAB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D9002-5E89-5643-B4EB-3334A37E9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4A4-C859-824B-8A09-EBB2CB92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0489-89F2-0F4C-970B-7BD63C23F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9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EB69B-A103-5F4B-9AF5-AB1B1CDF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2B903-5D6A-2A49-BF08-C2338CA44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4CCE5-CB13-EC42-9559-0C26E2ABA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070B-CD11-5E43-B44C-03222AA6BAB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05075-B102-C140-8A2C-FB378F392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0E75B-1AA6-EB4C-ACD9-9188CBD93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0489-89F2-0F4C-970B-7BD63C23F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CC1BB-C2AC-6B40-9F5B-5E48C396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AD94B-6EFB-6A48-86DD-7CDCBF3F0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67A44-63A6-9B48-A5CC-180185904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FB6E1-3564-A145-8894-DD4B0C05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070B-CD11-5E43-B44C-03222AA6BAB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0A58D-7560-7D4B-A9AD-29D4DD76E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16AEE-5B3C-CC4F-B65B-B45D8454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0489-89F2-0F4C-970B-7BD63C23F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4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996F-D898-0A4D-BE68-5AB25B935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570EC-D55E-E543-9164-161BE99C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C2116-A852-C24B-800D-480561EEB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018A7-0FE2-4C41-8613-8D235DD1DD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2FA6D9-064F-554D-B78E-062B8C488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89C410-B0F0-8F44-89C9-BB2DB2ED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070B-CD11-5E43-B44C-03222AA6BAB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5DFEA-2126-3B47-932A-5E7A4588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A25699-D977-0141-BE95-B945F6AF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0489-89F2-0F4C-970B-7BD63C23F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7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0B6B2-E413-AF41-A89D-8DD1A5A7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E537D-39DC-FD47-B12F-EE8ACDF69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070B-CD11-5E43-B44C-03222AA6BAB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BA29B-C406-A940-AA11-A809A8DE3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4E804-95EC-F646-ABAE-D19A0940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0489-89F2-0F4C-970B-7BD63C23F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3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4C3F90-512E-B444-B777-EBDBC5F99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070B-CD11-5E43-B44C-03222AA6BAB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7A596-C769-CE4A-B786-30997451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53B1B-9823-DF43-AD19-93922D10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0489-89F2-0F4C-970B-7BD63C23F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4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A169-E679-9341-A419-41E0A1D38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A0C06-4966-324B-A544-D0107FAB7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672DE-99AB-1446-8C0D-E12F0421E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D5B7C-64E0-9A44-A577-968B5234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070B-CD11-5E43-B44C-03222AA6BAB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AFB45-1AD0-994E-BF25-1CFAAD84D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8810D-FC75-AC41-ADCD-B3CD068B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0489-89F2-0F4C-970B-7BD63C23F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ACA6-740F-6844-9D85-42DDFEFDA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B34456-9335-CE4A-B7C5-3B2ED66FD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7832A-8955-DF43-85E4-67330FF93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1344E-4955-DE4F-8985-728BA6E37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070B-CD11-5E43-B44C-03222AA6BAB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DF087-D7AA-8B45-98CC-62FDF9220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29F06-51FF-1944-B828-168A17F0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0489-89F2-0F4C-970B-7BD63C23F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8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EB9AFB-1E14-5147-B1EC-57857F4D8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3FF57-075B-6247-9578-BAA1BD4DB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3DF1C-D132-FA46-B6A7-68CB3A2F9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F070B-CD11-5E43-B44C-03222AA6BABB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F00F0-A89C-9C4D-9419-37E25DCE1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360D8-542E-594E-AFD7-B40BB4A4F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C0489-89F2-0F4C-970B-7BD63C23F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6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woods-40/Hangman_with_Difficulti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AF1CCD-8BAB-804D-8E2D-0649D7AFC7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5" b="8750"/>
          <a:stretch/>
        </p:blipFill>
        <p:spPr bwMode="auto">
          <a:xfrm>
            <a:off x="1537446" y="465976"/>
            <a:ext cx="9117107" cy="5926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B03A660-D516-D140-9D34-F61BAC942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26" y="998876"/>
            <a:ext cx="5553545" cy="97223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Bernard MT Condensed" panose="02050806060905020404" pitchFamily="18" charset="77"/>
              </a:rPr>
              <a:t>Hangman with Difficulties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4AE6D8-2407-C44E-BC20-553DC3908941}"/>
              </a:ext>
            </a:extLst>
          </p:cNvPr>
          <p:cNvSpPr txBox="1"/>
          <p:nvPr/>
        </p:nvSpPr>
        <p:spPr>
          <a:xfrm>
            <a:off x="4790764" y="1686936"/>
            <a:ext cx="261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KG Neatly Printed" panose="02000506000000020003" pitchFamily="2" charset="77"/>
              </a:rPr>
              <a:t>Game by Dakota Woods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A0A9F25-1D09-F143-9421-177B2C71E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6513" y="2437086"/>
            <a:ext cx="4053545" cy="28449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KG Neatly Printed" panose="02000506000000020003" pitchFamily="2" charset="77"/>
              </a:rPr>
              <a:t>A classic game of Hangman with different levels of difficulties </a:t>
            </a:r>
          </a:p>
          <a:p>
            <a:r>
              <a:rPr lang="en-US" dirty="0">
                <a:solidFill>
                  <a:schemeClr val="bg1"/>
                </a:solidFill>
                <a:latin typeface="KG Neatly Printed" panose="02000506000000020003" pitchFamily="2" charset="77"/>
              </a:rPr>
              <a:t>There is a different word list associated with each level of difficulty </a:t>
            </a:r>
          </a:p>
        </p:txBody>
      </p:sp>
      <p:pic>
        <p:nvPicPr>
          <p:cNvPr id="1028" name="Picture 4" descr="Amazon.com: HangMan Free: Appstore for Android">
            <a:extLst>
              <a:ext uri="{FF2B5EF4-FFF2-40B4-BE49-F238E27FC236}">
                <a16:creationId xmlns:a16="http://schemas.microsoft.com/office/drawing/2014/main" id="{89DFF799-8D70-5546-AAED-6F2E0BEB8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700" y="2402933"/>
            <a:ext cx="2759523" cy="275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959115-20B2-3B42-B3EF-0879F36925EE}"/>
              </a:ext>
            </a:extLst>
          </p:cNvPr>
          <p:cNvSpPr txBox="1"/>
          <p:nvPr/>
        </p:nvSpPr>
        <p:spPr>
          <a:xfrm>
            <a:off x="4935143" y="5347924"/>
            <a:ext cx="5110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KG Neatly Printed" panose="02000506000000020003" pitchFamily="2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https://github.com/dwoods-40/Hangman_with_Difficulties</a:t>
            </a:r>
            <a:r>
              <a:rPr lang="en-US" sz="2000" dirty="0">
                <a:solidFill>
                  <a:schemeClr val="bg1"/>
                </a:solidFill>
                <a:latin typeface="KG Neatly Printed" panose="02000506000000020003" pitchFamily="2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1119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42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Bernard MT Condensed</vt:lpstr>
      <vt:lpstr>Calibri</vt:lpstr>
      <vt:lpstr>Calibri Light</vt:lpstr>
      <vt:lpstr>KG Neatly Printed</vt:lpstr>
      <vt:lpstr>Office Theme</vt:lpstr>
      <vt:lpstr>Hangman with Difficulties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</dc:title>
  <dc:creator>Dakota Woods</dc:creator>
  <cp:lastModifiedBy>Dakota Woods</cp:lastModifiedBy>
  <cp:revision>6</cp:revision>
  <dcterms:created xsi:type="dcterms:W3CDTF">2021-07-28T00:22:51Z</dcterms:created>
  <dcterms:modified xsi:type="dcterms:W3CDTF">2021-07-28T01:21:05Z</dcterms:modified>
</cp:coreProperties>
</file>