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25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9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33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44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9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9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92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1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64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19CBD-E255-44A6-BE2A-FADE40A7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611" y="753626"/>
            <a:ext cx="5081925" cy="300414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Sitka Banner" panose="02000505000000020004" pitchFamily="2" charset="0"/>
              </a:rPr>
              <a:t>Hangman</a:t>
            </a:r>
            <a:br>
              <a:rPr lang="en-US" sz="3300" dirty="0">
                <a:latin typeface="Sitka Banner" panose="02000505000000020004" pitchFamily="2" charset="0"/>
              </a:rPr>
            </a:br>
            <a:r>
              <a:rPr lang="en-US" sz="3300" dirty="0">
                <a:latin typeface="Sitka Banner" panose="02000505000000020004" pitchFamily="2" charset="0"/>
              </a:rPr>
              <a:t>GUI and Difficulties</a:t>
            </a:r>
            <a:r>
              <a:rPr kumimoji="0" lang="en-US" sz="3300" b="0" i="1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Sitka Banner" panose="02000505000000020004" pitchFamily="2" charset="0"/>
              </a:rPr>
              <a:t> </a:t>
            </a:r>
            <a:br>
              <a:rPr kumimoji="0" lang="en-US" sz="3300" b="0" i="1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Sitka Banner" panose="02000505000000020004" pitchFamily="2" charset="0"/>
              </a:rPr>
            </a:br>
            <a:r>
              <a:rPr kumimoji="0" lang="en-US" sz="1600" b="0" i="1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Sitka Banner"/>
                <a:ea typeface="+mj-ea"/>
                <a:cs typeface="+mj-cs"/>
              </a:rPr>
              <a:t>hangman with a twist for different levels of players</a:t>
            </a:r>
            <a:r>
              <a:rPr lang="en-US" sz="1600" dirty="0"/>
              <a:t> 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7C570-6975-43B8-95B6-F363866A2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9611" y="3849845"/>
            <a:ext cx="5081926" cy="21892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itka Banner" panose="02000505000000020004" pitchFamily="2" charset="0"/>
              </a:rPr>
              <a:t>Grahm Jones</a:t>
            </a:r>
          </a:p>
        </p:txBody>
      </p:sp>
      <p:pic>
        <p:nvPicPr>
          <p:cNvPr id="51" name="Picture 50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CD3D96-8691-42DB-A0B5-3AC8838B9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4" y="551216"/>
            <a:ext cx="2565029" cy="222272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95" name="Freeform: Shape 66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: Shape 6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70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DDF4CC30-9E14-417E-BBF8-B25212BB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20" y="2246123"/>
            <a:ext cx="2565029" cy="249208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98" name="Freeform: Shape 7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74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76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7662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2E3E8"/>
      </a:lt2>
      <a:accent1>
        <a:srgbClr val="ACA26D"/>
      </a:accent1>
      <a:accent2>
        <a:srgbClr val="CC946C"/>
      </a:accent2>
      <a:accent3>
        <a:srgbClr val="D68787"/>
      </a:accent3>
      <a:accent4>
        <a:srgbClr val="CC6C94"/>
      </a:accent4>
      <a:accent5>
        <a:srgbClr val="D687C9"/>
      </a:accent5>
      <a:accent6>
        <a:srgbClr val="B46CCC"/>
      </a:accent6>
      <a:hlink>
        <a:srgbClr val="6975AE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Sitka Banner</vt:lpstr>
      <vt:lpstr>ShapesVTI</vt:lpstr>
      <vt:lpstr>Hangman GUI and Difficulties  hangman with a twist for different levels of players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– GUI and Difficulties</dc:title>
  <dc:creator>Grahm Jones</dc:creator>
  <cp:lastModifiedBy>Grahm Jones</cp:lastModifiedBy>
  <cp:revision>5</cp:revision>
  <dcterms:created xsi:type="dcterms:W3CDTF">2021-04-26T17:42:46Z</dcterms:created>
  <dcterms:modified xsi:type="dcterms:W3CDTF">2021-04-26T18:19:21Z</dcterms:modified>
</cp:coreProperties>
</file>