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3" r:id="rId3"/>
    <p:sldId id="264" r:id="rId4"/>
    <p:sldId id="265" r:id="rId5"/>
    <p:sldId id="262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3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C107-6F8D-4B21-8691-4E1EDA2C973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E562-1BFC-40BF-A2F7-11385896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21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C107-6F8D-4B21-8691-4E1EDA2C973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E562-1BFC-40BF-A2F7-11385896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C107-6F8D-4B21-8691-4E1EDA2C973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E562-1BFC-40BF-A2F7-11385896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27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C107-6F8D-4B21-8691-4E1EDA2C973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E562-1BFC-40BF-A2F7-11385896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14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C107-6F8D-4B21-8691-4E1EDA2C973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E562-1BFC-40BF-A2F7-11385896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470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C107-6F8D-4B21-8691-4E1EDA2C973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E562-1BFC-40BF-A2F7-11385896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452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C107-6F8D-4B21-8691-4E1EDA2C973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E562-1BFC-40BF-A2F7-11385896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26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C107-6F8D-4B21-8691-4E1EDA2C973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E562-1BFC-40BF-A2F7-11385896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013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C107-6F8D-4B21-8691-4E1EDA2C973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E562-1BFC-40BF-A2F7-11385896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C107-6F8D-4B21-8691-4E1EDA2C973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E562-1BFC-40BF-A2F7-11385896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28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8C107-6F8D-4B21-8691-4E1EDA2C973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E562-1BFC-40BF-A2F7-11385896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61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8C107-6F8D-4B21-8691-4E1EDA2C973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6E562-1BFC-40BF-A2F7-11385896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48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6LCYam-Ggj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jdk.java.ne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These Steps are also on my YouTube Channel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https://youtu.be/6LCYam-GgjE</a:t>
            </a:r>
            <a:endParaRPr lang="en-US" dirty="0"/>
          </a:p>
          <a:p>
            <a:r>
              <a:rPr lang="en-US" dirty="0"/>
              <a:t>Step-by-step instructions to: </a:t>
            </a:r>
          </a:p>
          <a:p>
            <a:pPr lvl="1"/>
            <a:r>
              <a:rPr lang="en-US" dirty="0"/>
              <a:t>1) Download and install </a:t>
            </a:r>
            <a:r>
              <a:rPr lang="en-US" dirty="0" err="1"/>
              <a:t>OpenJDK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2) Unzip </a:t>
            </a:r>
            <a:r>
              <a:rPr lang="en-US" dirty="0" err="1"/>
              <a:t>OpenJDK</a:t>
            </a:r>
            <a:r>
              <a:rPr lang="en-US" dirty="0"/>
              <a:t> onto your hard drive </a:t>
            </a:r>
          </a:p>
          <a:p>
            <a:pPr lvl="1"/>
            <a:r>
              <a:rPr lang="en-US" dirty="0"/>
              <a:t>3) Set your system path so java.exe and javac.exe are found </a:t>
            </a:r>
          </a:p>
          <a:p>
            <a:pPr lvl="1"/>
            <a:r>
              <a:rPr lang="en-US" dirty="0"/>
              <a:t>4) Install VS Code and the Java Extension Pack to run Java from your IDE.</a:t>
            </a:r>
          </a:p>
        </p:txBody>
      </p:sp>
    </p:spTree>
    <p:extLst>
      <p:ext uri="{BB962C8B-B14F-4D97-AF65-F5344CB8AC3E}">
        <p14:creationId xmlns:p14="http://schemas.microsoft.com/office/powerpoint/2010/main" val="835533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0515600" cy="4351338"/>
          </a:xfrm>
        </p:spPr>
        <p:txBody>
          <a:bodyPr/>
          <a:lstStyle/>
          <a:p>
            <a:r>
              <a:rPr lang="en-US" dirty="0"/>
              <a:t>Download and install Java JDK (Java Compiler + Java Runtime)</a:t>
            </a:r>
          </a:p>
          <a:p>
            <a:r>
              <a:rPr lang="en-US" dirty="0">
                <a:hlinkClick r:id="rId2"/>
              </a:rPr>
              <a:t>https://jdk.java.net/</a:t>
            </a:r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(Use latest “Release / Ready for use version”)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418" y="991384"/>
            <a:ext cx="6560422" cy="571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495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4689987" cy="4351338"/>
          </a:xfrm>
        </p:spPr>
        <p:txBody>
          <a:bodyPr/>
          <a:lstStyle/>
          <a:p>
            <a:r>
              <a:rPr lang="en-US" dirty="0"/>
              <a:t>After installing the JDK, we need to add the binaries into the environment’s path</a:t>
            </a:r>
          </a:p>
          <a:p>
            <a:r>
              <a:rPr lang="en-US" dirty="0"/>
              <a:t>I Choose to extract the .zip file to C:\repos\java_jdk\</a:t>
            </a:r>
          </a:p>
          <a:p>
            <a:r>
              <a:rPr lang="en-US" sz="2000" dirty="0"/>
              <a:t>C:\repos\java_jdk\jdk-14.0.2\bin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952" y="825909"/>
            <a:ext cx="7846374" cy="466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958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path works properly, open a *new*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an command window and type “</a:t>
            </a:r>
            <a:r>
              <a:rPr lang="en-US" dirty="0" err="1"/>
              <a:t>javac</a:t>
            </a:r>
            <a:r>
              <a:rPr lang="en-US" dirty="0"/>
              <a:t>” (java compiler)</a:t>
            </a:r>
          </a:p>
          <a:p>
            <a:r>
              <a:rPr lang="en-US" dirty="0">
                <a:latin typeface="Consolas" panose="020B0609020204030204" pitchFamily="49" charset="0"/>
              </a:rPr>
              <a:t>C:\Users\user&gt;javac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Usage: </a:t>
            </a:r>
            <a:r>
              <a:rPr lang="en-US" dirty="0" err="1">
                <a:latin typeface="Consolas" panose="020B0609020204030204" pitchFamily="49" charset="0"/>
              </a:rPr>
              <a:t>javac</a:t>
            </a:r>
            <a:r>
              <a:rPr lang="en-US" dirty="0">
                <a:latin typeface="Consolas" panose="020B0609020204030204" pitchFamily="49" charset="0"/>
              </a:rPr>
              <a:t> &lt;options&gt; &lt;source files&gt;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where possible options include:</a:t>
            </a:r>
          </a:p>
          <a:p>
            <a:r>
              <a:rPr lang="en-US" dirty="0" err="1">
                <a:latin typeface="Consolas" panose="020B0609020204030204" pitchFamily="49" charset="0"/>
              </a:rPr>
              <a:t>Javac</a:t>
            </a:r>
            <a:r>
              <a:rPr lang="en-US" dirty="0">
                <a:latin typeface="Consolas" panose="020B0609020204030204" pitchFamily="49" charset="0"/>
              </a:rPr>
              <a:t> was found! We’re ready to code.</a:t>
            </a:r>
          </a:p>
          <a:p>
            <a:r>
              <a:rPr lang="en-US" dirty="0">
                <a:latin typeface="Consolas" panose="020B0609020204030204" pitchFamily="49" charset="0"/>
              </a:rPr>
              <a:t>If you see “command not found”, the path was not entered properly, or you did not close and reopen your command window so the new setting can take effect.</a:t>
            </a:r>
          </a:p>
        </p:txBody>
      </p:sp>
    </p:spTree>
    <p:extLst>
      <p:ext uri="{BB962C8B-B14F-4D97-AF65-F5344CB8AC3E}">
        <p14:creationId xmlns:p14="http://schemas.microsoft.com/office/powerpoint/2010/main" val="33758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download our Editor – VS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and install VS Code (Win + OS X + Linux)</a:t>
            </a:r>
          </a:p>
          <a:p>
            <a:r>
              <a:rPr lang="en-US" dirty="0">
                <a:hlinkClick r:id="rId2"/>
              </a:rPr>
              <a:t>https://code.visualstudio.com/download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314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935" y="1005747"/>
            <a:ext cx="7030065" cy="58522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the Java Language Support Plugin for VS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4323735" cy="4351338"/>
          </a:xfrm>
        </p:spPr>
        <p:txBody>
          <a:bodyPr/>
          <a:lstStyle/>
          <a:p>
            <a:r>
              <a:rPr lang="en-US" dirty="0"/>
              <a:t>In the Extensions bar (</a:t>
            </a:r>
            <a:r>
              <a:rPr lang="en-US" dirty="0" err="1"/>
              <a:t>Crtl</a:t>
            </a:r>
            <a:r>
              <a:rPr lang="en-US" dirty="0"/>
              <a:t> – Shift – X) search for “Java”</a:t>
            </a:r>
          </a:p>
          <a:p>
            <a:r>
              <a:rPr lang="en-US" dirty="0"/>
              <a:t>Choose “Java Extension Pack”, Click Install</a:t>
            </a:r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130501" y="2495589"/>
            <a:ext cx="1115296" cy="443435"/>
          </a:xfrm>
          <a:prstGeom prst="ellipse">
            <a:avLst/>
          </a:prstGeom>
          <a:noFill/>
          <a:ln w="635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67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291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Theme</vt:lpstr>
      <vt:lpstr>These Steps are also on my YouTube Channel</vt:lpstr>
      <vt:lpstr>PowerPoint Presentation</vt:lpstr>
      <vt:lpstr>PowerPoint Presentation</vt:lpstr>
      <vt:lpstr>Test path works properly, open a *new*</vt:lpstr>
      <vt:lpstr>Now download our Editor – VS Code</vt:lpstr>
      <vt:lpstr>Install the Java Language Support Plugin for VS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Fork csce486/csce486</dc:title>
  <dc:creator>user</dc:creator>
  <cp:lastModifiedBy>NYKL, SCOTT L CIV USAF AETC AFIT/ENG</cp:lastModifiedBy>
  <cp:revision>32</cp:revision>
  <dcterms:created xsi:type="dcterms:W3CDTF">2017-06-23T21:18:03Z</dcterms:created>
  <dcterms:modified xsi:type="dcterms:W3CDTF">2021-09-13T14:22:30Z</dcterms:modified>
</cp:coreProperties>
</file>