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2" r:id="rId5"/>
    <p:sldId id="268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2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1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7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1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2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C107-6F8D-4B21-8691-4E1EDA2C973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4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4" y="102703"/>
            <a:ext cx="10515600" cy="4351338"/>
          </a:xfrm>
        </p:spPr>
        <p:txBody>
          <a:bodyPr/>
          <a:lstStyle/>
          <a:p>
            <a:r>
              <a:rPr lang="en-US" dirty="0" smtClean="0"/>
              <a:t>Download and install Java JDK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www.oracle.com/technetwork/java/javase/downloads/index.html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420" y="1060661"/>
            <a:ext cx="8832984" cy="596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9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r>
              <a:rPr lang="en-US" dirty="0" smtClean="0"/>
              <a:t>After installing the JDK, we need to add the binaries into the environment’s path</a:t>
            </a:r>
          </a:p>
          <a:p>
            <a:r>
              <a:rPr lang="en-US" sz="2400" dirty="0"/>
              <a:t>C:\Program Files\Java\jdk-12.0.1\bin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341" y="105878"/>
            <a:ext cx="6938445" cy="68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5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path works properly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an command window and type “</a:t>
            </a:r>
            <a:r>
              <a:rPr lang="en-US" dirty="0" err="1" smtClean="0"/>
              <a:t>javac</a:t>
            </a:r>
            <a:r>
              <a:rPr lang="en-US" dirty="0" smtClean="0"/>
              <a:t>” (java compiler)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:\Users\user&gt;javac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Usage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javac</a:t>
            </a:r>
            <a:r>
              <a:rPr lang="en-US" dirty="0">
                <a:latin typeface="Consolas" panose="020B0609020204030204" pitchFamily="49" charset="0"/>
              </a:rPr>
              <a:t> &lt;options&gt; &lt;source files&gt;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where </a:t>
            </a:r>
            <a:r>
              <a:rPr lang="en-US" dirty="0">
                <a:latin typeface="Consolas" panose="020B0609020204030204" pitchFamily="49" charset="0"/>
              </a:rPr>
              <a:t>possible options include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Javac</a:t>
            </a:r>
            <a:r>
              <a:rPr lang="en-US" dirty="0" smtClean="0">
                <a:latin typeface="Consolas" panose="020B0609020204030204" pitchFamily="49" charset="0"/>
              </a:rPr>
              <a:t> was found! We’re ready to code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If you see “command not found”, the path was not entered properly, or you did not close and reopen your command window so the new setting can take effect.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download our Editor – VS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VS Code (Win + OS X + Linux)</a:t>
            </a:r>
          </a:p>
          <a:p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1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Java Language Support Plugin for VS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Extensions bar (</a:t>
            </a:r>
            <a:r>
              <a:rPr lang="en-US" dirty="0" err="1" smtClean="0"/>
              <a:t>Crtl</a:t>
            </a:r>
            <a:r>
              <a:rPr lang="en-US" dirty="0" smtClean="0"/>
              <a:t> – Shift – X) search for “Java”</a:t>
            </a:r>
          </a:p>
          <a:p>
            <a:r>
              <a:rPr lang="en-US" dirty="0" smtClean="0"/>
              <a:t>Choose “Language Support for Java™ by Red Hat”, Click Install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635" y="2779117"/>
            <a:ext cx="10188696" cy="54658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395658" y="3832106"/>
            <a:ext cx="1507713" cy="509550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6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default terminal console to “integrated”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setting doesn’t let us type input from keyboard into the debug window. We want to change this so we have a normal terminal when we debug our programs.</a:t>
            </a:r>
          </a:p>
          <a:p>
            <a:r>
              <a:rPr lang="en-US" dirty="0"/>
              <a:t>File -&gt; Preferences -&gt; </a:t>
            </a:r>
            <a:r>
              <a:rPr lang="en-US" dirty="0" smtClean="0"/>
              <a:t>Settings</a:t>
            </a:r>
            <a:endParaRPr lang="en-US" dirty="0"/>
          </a:p>
          <a:p>
            <a:r>
              <a:rPr lang="en-US" dirty="0"/>
              <a:t>Workspace -&gt; Extensions -&gt; Java Debugger -&gt; "Java &gt; Debug &gt; Settings: Console" </a:t>
            </a:r>
          </a:p>
          <a:p>
            <a:r>
              <a:rPr lang="en-US" dirty="0"/>
              <a:t>      Set to "</a:t>
            </a:r>
            <a:r>
              <a:rPr lang="en-US" dirty="0" err="1"/>
              <a:t>integratedTerminal</a:t>
            </a:r>
            <a:r>
              <a:rPr lang="en-US" dirty="0"/>
              <a:t>" from the drop down box:</a:t>
            </a:r>
          </a:p>
        </p:txBody>
      </p:sp>
    </p:spTree>
    <p:extLst>
      <p:ext uri="{BB962C8B-B14F-4D97-AF65-F5344CB8AC3E}">
        <p14:creationId xmlns:p14="http://schemas.microsoft.com/office/powerpoint/2010/main" val="305565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644525"/>
            <a:ext cx="8585200" cy="55689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10724" y="2952605"/>
            <a:ext cx="4676702" cy="133320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0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Test path works properly</vt:lpstr>
      <vt:lpstr>Now download our Editor – VS Code</vt:lpstr>
      <vt:lpstr>Install the Java Language Support Plugin for VS Code</vt:lpstr>
      <vt:lpstr>Set default terminal console to “integrated”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 csce486/csce486</dc:title>
  <dc:creator>user</dc:creator>
  <cp:lastModifiedBy>user</cp:lastModifiedBy>
  <cp:revision>18</cp:revision>
  <dcterms:created xsi:type="dcterms:W3CDTF">2017-06-23T21:18:03Z</dcterms:created>
  <dcterms:modified xsi:type="dcterms:W3CDTF">2019-06-25T15:20:54Z</dcterms:modified>
</cp:coreProperties>
</file>