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4" r:id="rId4"/>
    <p:sldId id="265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107-6F8D-4B21-8691-4E1EDA2C9733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LCYam-Ggj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dk.java.net/1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Steps are also on my YouTube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youtu.be/6LCYam-GgjE</a:t>
            </a:r>
            <a:endParaRPr lang="en-US" dirty="0" smtClean="0"/>
          </a:p>
          <a:p>
            <a:r>
              <a:rPr lang="en-US" dirty="0"/>
              <a:t>Step-by-step instructions to: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) Download and install </a:t>
            </a:r>
            <a:r>
              <a:rPr lang="en-US" dirty="0" err="1"/>
              <a:t>OpenJDK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Unzip </a:t>
            </a:r>
            <a:r>
              <a:rPr lang="en-US" dirty="0" err="1"/>
              <a:t>OpenJDK</a:t>
            </a:r>
            <a:r>
              <a:rPr lang="en-US" dirty="0"/>
              <a:t> onto your hard drive </a:t>
            </a:r>
            <a:endParaRPr lang="en-US" dirty="0" smtClean="0"/>
          </a:p>
          <a:p>
            <a:pPr lvl="1"/>
            <a:r>
              <a:rPr lang="en-US" smtClean="0"/>
              <a:t>3</a:t>
            </a:r>
            <a:r>
              <a:rPr lang="en-US" dirty="0"/>
              <a:t>) Set your system path so java.exe and javac.exe are </a:t>
            </a:r>
            <a:r>
              <a:rPr lang="en-US"/>
              <a:t>found </a:t>
            </a:r>
            <a:endParaRPr lang="en-US" smtClean="0"/>
          </a:p>
          <a:p>
            <a:pPr lvl="1"/>
            <a:r>
              <a:rPr lang="en-US" smtClean="0"/>
              <a:t>4</a:t>
            </a:r>
            <a:r>
              <a:rPr lang="en-US" dirty="0"/>
              <a:t>) Install VS Code and the Java Extension Pack to run Java from your IDE.</a:t>
            </a:r>
          </a:p>
        </p:txBody>
      </p:sp>
    </p:spTree>
    <p:extLst>
      <p:ext uri="{BB962C8B-B14F-4D97-AF65-F5344CB8AC3E}">
        <p14:creationId xmlns:p14="http://schemas.microsoft.com/office/powerpoint/2010/main" val="8355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 smtClean="0"/>
              <a:t>Download and install Java JDK (Java Compiler + Java Runtime)</a:t>
            </a:r>
          </a:p>
          <a:p>
            <a:r>
              <a:rPr lang="en-US" dirty="0">
                <a:hlinkClick r:id="rId2"/>
              </a:rPr>
              <a:t>https://jdk.java.net/14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18" y="991384"/>
            <a:ext cx="6560422" cy="57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689987" cy="4351338"/>
          </a:xfrm>
        </p:spPr>
        <p:txBody>
          <a:bodyPr/>
          <a:lstStyle/>
          <a:p>
            <a:r>
              <a:rPr lang="en-US" dirty="0" smtClean="0"/>
              <a:t>After installing the JDK, we need to add the binaries into the environment’s path</a:t>
            </a:r>
          </a:p>
          <a:p>
            <a:r>
              <a:rPr lang="en-US" dirty="0" smtClean="0"/>
              <a:t>I Choose to extract the .zip file to C:\repos\java_jdk\</a:t>
            </a:r>
          </a:p>
          <a:p>
            <a:r>
              <a:rPr lang="en-US" sz="2000" dirty="0"/>
              <a:t>C:\repos\java_jdk\jdk-14.0.2\bin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52" y="825909"/>
            <a:ext cx="7846374" cy="4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path works </a:t>
            </a:r>
            <a:r>
              <a:rPr lang="en-US" dirty="0" smtClean="0"/>
              <a:t>properly, open a *new*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 command window and type “</a:t>
            </a:r>
            <a:r>
              <a:rPr lang="en-US" dirty="0" err="1" smtClean="0"/>
              <a:t>javac</a:t>
            </a:r>
            <a:r>
              <a:rPr lang="en-US" dirty="0" smtClean="0"/>
              <a:t>” (java compiler)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:\Users\user&gt;javac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Usage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&lt;options&gt; &lt;source files&gt;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where </a:t>
            </a:r>
            <a:r>
              <a:rPr lang="en-US" dirty="0">
                <a:latin typeface="Consolas" panose="020B0609020204030204" pitchFamily="49" charset="0"/>
              </a:rPr>
              <a:t>possible options include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Javac</a:t>
            </a:r>
            <a:r>
              <a:rPr lang="en-US" dirty="0" smtClean="0">
                <a:latin typeface="Consolas" panose="020B0609020204030204" pitchFamily="49" charset="0"/>
              </a:rPr>
              <a:t> was found! We’re ready to code.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If you see “command not found”, the path was not entered properly, or you did not close and reopen your command window so the new setting can take effect.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download our Editor –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VS Code (Win + OS X + Linux)</a:t>
            </a:r>
          </a:p>
          <a:p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5" y="1005747"/>
            <a:ext cx="7030065" cy="5852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Java Language Support Plugin for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323735" cy="4351338"/>
          </a:xfrm>
        </p:spPr>
        <p:txBody>
          <a:bodyPr/>
          <a:lstStyle/>
          <a:p>
            <a:r>
              <a:rPr lang="en-US" dirty="0" smtClean="0"/>
              <a:t>In the Extensions bar (</a:t>
            </a:r>
            <a:r>
              <a:rPr lang="en-US" dirty="0" err="1" smtClean="0"/>
              <a:t>Crtl</a:t>
            </a:r>
            <a:r>
              <a:rPr lang="en-US" dirty="0" smtClean="0"/>
              <a:t> – Shift – X) search for “Java”</a:t>
            </a:r>
          </a:p>
          <a:p>
            <a:r>
              <a:rPr lang="en-US" dirty="0" smtClean="0"/>
              <a:t>Choose “Java Extension Pack”, Click Install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30501" y="2495589"/>
            <a:ext cx="1115296" cy="443435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These Steps are also on my YouTube Channel</vt:lpstr>
      <vt:lpstr>PowerPoint Presentation</vt:lpstr>
      <vt:lpstr>PowerPoint Presentation</vt:lpstr>
      <vt:lpstr>Test path works properly, open a *new*</vt:lpstr>
      <vt:lpstr>Now download our Editor – VS Code</vt:lpstr>
      <vt:lpstr>Install the Java Language Support Plugin for VS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csce486/csce486</dc:title>
  <dc:creator>user</dc:creator>
  <cp:lastModifiedBy>user</cp:lastModifiedBy>
  <cp:revision>28</cp:revision>
  <dcterms:created xsi:type="dcterms:W3CDTF">2017-06-23T21:18:03Z</dcterms:created>
  <dcterms:modified xsi:type="dcterms:W3CDTF">2020-09-07T21:10:33Z</dcterms:modified>
</cp:coreProperties>
</file>