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1" autoAdjust="0"/>
    <p:restoredTop sz="99494" autoAdjust="0"/>
  </p:normalViewPr>
  <p:slideViewPr>
    <p:cSldViewPr>
      <p:cViewPr varScale="1">
        <p:scale>
          <a:sx n="168" d="100"/>
          <a:sy n="168" d="100"/>
        </p:scale>
        <p:origin x="-1908" y="-68"/>
      </p:cViewPr>
      <p:guideLst>
        <p:guide orient="horz" pos="5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-22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FCEE-F6CE-4B8D-9B1B-4676A6BB0AFB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997D2-2B4B-4713-992E-D7988F69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5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64091-E49F-4F14-951E-D59F416DB54B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ABD3E-1973-4866-BE6E-8C27E14F8C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1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Air Force Institute of Technology</a:t>
            </a:r>
          </a:p>
          <a:p>
            <a:r>
              <a:rPr lang="en-US" smtClean="0"/>
              <a:t>Electrical and Computer Engineering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E4492A1-075F-48AC-BF62-07B290E1CD66}" type="datetime3">
              <a:rPr lang="en-US" smtClean="0"/>
              <a:pPr/>
              <a:t>7 September 2016</a:t>
            </a:fld>
            <a:endParaRPr lang="en-US" smtClean="0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D6982-679F-46F1-A903-8AF20705B87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2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762000"/>
          </a:xfrm>
          <a:prstGeom prst="rect">
            <a:avLst/>
          </a:prstGeom>
        </p:spPr>
        <p:txBody>
          <a:bodyPr/>
          <a:lstStyle>
            <a:lvl1pPr algn="l">
              <a:defRPr sz="4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auto">
          <a:xfrm flipV="1">
            <a:off x="0" y="1066800"/>
            <a:ext cx="9144000" cy="476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48600" y="6324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1633ED-35B7-4A6A-847F-576322AB8A36}" type="slidenum">
              <a:rPr lang="en-US" sz="1600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593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Engineering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4A3-36A5-4157-BB00-7A6E2ED69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304800"/>
            <a:ext cx="9144000" cy="839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303" tIns="50151" rIns="100303" bIns="50151">
            <a:spAutoFit/>
          </a:bodyPr>
          <a:lstStyle/>
          <a:p>
            <a:pPr algn="ctr" defTabSz="1003300">
              <a:defRPr/>
            </a:pPr>
            <a:r>
              <a:rPr lang="en-US" sz="4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Air Force Institute of Technology</a:t>
            </a: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981200"/>
          </a:xfrm>
        </p:spPr>
        <p:txBody>
          <a:bodyPr>
            <a:noAutofit/>
          </a:bodyPr>
          <a:lstStyle/>
          <a:p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 Programming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Constructors</a:t>
            </a:r>
            <a:endParaRPr lang="en-US" sz="2800" dirty="0"/>
          </a:p>
        </p:txBody>
      </p:sp>
      <p:pic>
        <p:nvPicPr>
          <p:cNvPr id="7" name="Picture 28" descr="AFITCamp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3733800"/>
            <a:ext cx="9144000" cy="121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Scott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Nykl,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295400"/>
            <a:ext cx="9144000" cy="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  <a:p>
            <a:pPr lvl="1" eaLnBrk="1" hangingPunct="1"/>
            <a:r>
              <a:rPr lang="en-US" smtClean="0"/>
              <a:t>Using a constructor to initialize object state</a:t>
            </a:r>
          </a:p>
          <a:p>
            <a:pPr lvl="1" eaLnBrk="1" hangingPunct="1"/>
            <a:r>
              <a:rPr lang="en-US" smtClean="0"/>
              <a:t>Superclass constructors with arguments</a:t>
            </a:r>
          </a:p>
          <a:p>
            <a:pPr lvl="1" eaLnBrk="1" hangingPunct="1"/>
            <a:r>
              <a:rPr lang="en-US" smtClean="0"/>
              <a:t>Invoking one overloaded constructor from another</a:t>
            </a:r>
          </a:p>
          <a:p>
            <a:pPr lvl="1" eaLnBrk="1" hangingPunct="1"/>
            <a:r>
              <a:rPr lang="en-US" smtClean="0"/>
              <a:t>Using “rich” field initialization (best practice)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Consider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Duck </a:t>
            </a:r>
            <a:r>
              <a:rPr lang="en-US" sz="2000" b="1" dirty="0" err="1" smtClean="0">
                <a:latin typeface="Courier New" pitchFamily="49" charset="0"/>
              </a:rPr>
              <a:t>myDuck</a:t>
            </a:r>
            <a:r>
              <a:rPr lang="en-US" sz="2000" b="1" dirty="0" smtClean="0">
                <a:latin typeface="Courier New" pitchFamily="49" charset="0"/>
              </a:rPr>
              <a:t> = new Duck();</a:t>
            </a:r>
          </a:p>
          <a:p>
            <a:pPr lvl="1" eaLnBrk="1" hangingPunct="1"/>
            <a:r>
              <a:rPr lang="en-US" sz="2000" dirty="0" smtClean="0"/>
              <a:t>It looks like we are calling a method named Duck() because of the parentheses.  Are we?</a:t>
            </a:r>
          </a:p>
          <a:p>
            <a:pPr lvl="1" eaLnBrk="1" hangingPunct="1"/>
            <a:r>
              <a:rPr lang="en-US" sz="2000" dirty="0" smtClean="0"/>
              <a:t>No!  We are calling the Duck constructor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A constructor has the code that runs when you instantiate an object</a:t>
            </a:r>
          </a:p>
          <a:p>
            <a:pPr lvl="1" eaLnBrk="1" hangingPunct="1"/>
            <a:r>
              <a:rPr lang="en-US" sz="2000" dirty="0" smtClean="0"/>
              <a:t>The code that runs when you say new on a class type</a:t>
            </a:r>
          </a:p>
          <a:p>
            <a:pPr lvl="1" eaLnBrk="1" hangingPunct="1"/>
            <a:r>
              <a:rPr lang="en-US" sz="2000" dirty="0" smtClean="0"/>
              <a:t>Every class you create has a constructor, even if you don’t write it yourself (a confusing part of Java).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Why would you run code while instantiating?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 a counter to track the number of objects created.</a:t>
            </a:r>
          </a:p>
          <a:p>
            <a:r>
              <a:rPr lang="en-US" dirty="0" smtClean="0"/>
              <a:t>Assign runtime-specific state.</a:t>
            </a:r>
          </a:p>
          <a:p>
            <a:r>
              <a:rPr lang="en-US" dirty="0" smtClean="0"/>
              <a:t>Assign values to important object variables.</a:t>
            </a:r>
          </a:p>
          <a:p>
            <a:r>
              <a:rPr lang="en-US" dirty="0" smtClean="0"/>
              <a:t>Get and save a reference to the object that is creating the state.</a:t>
            </a:r>
          </a:p>
          <a:p>
            <a:r>
              <a:rPr lang="en-US" dirty="0" smtClean="0"/>
              <a:t>Add the object to a collection.</a:t>
            </a:r>
          </a:p>
          <a:p>
            <a:r>
              <a:rPr lang="en-US" dirty="0" smtClean="0"/>
              <a:t>Create “Has a” objects.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Constructor to Initialize Object State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an object shouldn't be used until one or more parts of its state (fields/instance variables) have been initialized—use a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2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public class Duck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2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private 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size;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200" b="1" dirty="0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public Duck(</a:t>
            </a:r>
            <a:r>
              <a:rPr lang="en-US" sz="1200" b="1" dirty="0" err="1" smtClean="0"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duckSize</a:t>
            </a:r>
            <a:r>
              <a:rPr lang="en-US" sz="1200" b="1" dirty="0" smtClean="0">
                <a:latin typeface="Courier New" pitchFamily="49" charset="0"/>
              </a:rPr>
              <a:t>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System.out.println</a:t>
            </a:r>
            <a:r>
              <a:rPr lang="en-US" sz="1200" b="1" dirty="0" smtClean="0">
                <a:latin typeface="Courier New" pitchFamily="49" charset="0"/>
              </a:rPr>
              <a:t>(“Quack”);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  size = </a:t>
            </a:r>
            <a:r>
              <a:rPr lang="en-US" sz="1200" b="1" dirty="0" err="1" smtClean="0">
                <a:latin typeface="Courier New" pitchFamily="49" charset="0"/>
              </a:rPr>
              <a:t>duckSize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</a:rPr>
              <a:t>System.out.println</a:t>
            </a:r>
            <a:r>
              <a:rPr lang="en-US" sz="1200" b="1" dirty="0" smtClean="0">
                <a:latin typeface="Courier New" pitchFamily="49" charset="0"/>
              </a:rPr>
              <a:t>(“size is “ + size);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  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152650" y="5708650"/>
            <a:ext cx="4321175" cy="925513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Does this class have a default constructor?</a:t>
            </a:r>
            <a:br>
              <a:rPr lang="en-US"/>
            </a:br>
            <a:r>
              <a:rPr lang="en-US"/>
              <a:t>Can we write “new Duck()”?  Why?</a:t>
            </a:r>
            <a:br>
              <a:rPr lang="en-US"/>
            </a:br>
            <a:r>
              <a:rPr lang="en-US"/>
              <a:t>How could I allow “new Duck()”?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Superclass Constructors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Constructor calling tree Pg. 252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You must declare a constructor in a subclass if the superclass does not have a no-arg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public class Animal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private String name;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Animal(String name)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this.name = name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public class Hippo extends Animal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Hippo(String name)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super(name);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  <a:endParaRPr lang="en-US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Invoking One Overloaded Constructor From Another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To avoid code duplication you can call one constructor from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public class Mini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private String name;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private Color color;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200" b="1" smtClean="0"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Mini()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this(“Mini”, Color.Red);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// other stuff OK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Mini(String name)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this(name, Color.Red);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Mini(Color color)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this(“Mini”, color);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Mini(String name, Color color)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this.name = name;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this.color = color;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  <a:endParaRPr lang="en-US" sz="140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42963" y="6121400"/>
            <a:ext cx="65817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You can’t mix “super” and “this” in the same constructor.  Why?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Java Allows “rich” Field Initialization Without a Constructor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You can initialize fields directly in Java (unlike C++)</a:t>
            </a:r>
          </a:p>
          <a:p>
            <a:pPr lvl="1" eaLnBrk="1" hangingPunct="1"/>
            <a:r>
              <a:rPr lang="en-US" sz="2400" smtClean="0"/>
              <a:t>Example:</a:t>
            </a:r>
          </a:p>
          <a:p>
            <a:pPr lvl="2" eaLnBrk="1" hangingPunct="1">
              <a:buFontTx/>
              <a:buNone/>
            </a:pPr>
            <a:r>
              <a:rPr lang="en-US" sz="1200" b="1" smtClean="0"/>
              <a:t>USE: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public class Duck {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private Pond myPond = new Pond();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…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</a:p>
          <a:p>
            <a:pPr lvl="2" eaLnBrk="1" hangingPunct="1">
              <a:buFontTx/>
              <a:buNone/>
            </a:pPr>
            <a:r>
              <a:rPr lang="en-US" sz="1200" b="1" smtClean="0"/>
              <a:t>NOT: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public class Duck {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private Pond myPond;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public Duck() {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  myPond = new Pond();  // bad practice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}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  …</a:t>
            </a:r>
          </a:p>
          <a:p>
            <a:pPr lvl="2" eaLnBrk="1" hangingPunct="1">
              <a:buFontTx/>
              <a:buNone/>
            </a:pPr>
            <a:r>
              <a:rPr lang="en-US" sz="1200" b="1" smtClean="0">
                <a:latin typeface="Courier New" pitchFamily="49" charset="0"/>
              </a:rPr>
              <a:t>}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530</Words>
  <Application>Microsoft Office PowerPoint</Application>
  <PresentationFormat>On-screen Show (4:3)</PresentationFormat>
  <Paragraphs>103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Object Oriented Programming Using Java   Constructors</vt:lpstr>
      <vt:lpstr>Outline</vt:lpstr>
      <vt:lpstr>Constructors</vt:lpstr>
      <vt:lpstr>Constructors</vt:lpstr>
      <vt:lpstr>Using the Constructor to Initialize Object State</vt:lpstr>
      <vt:lpstr>Superclass Constructors</vt:lpstr>
      <vt:lpstr>Invoking One Overloaded Constructor From Another</vt:lpstr>
      <vt:lpstr>Java Allows “rich” Field Initialization Without a Constructor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Update</dc:title>
  <dc:creator>me</dc:creator>
  <cp:lastModifiedBy>user</cp:lastModifiedBy>
  <cp:revision>502</cp:revision>
  <dcterms:created xsi:type="dcterms:W3CDTF">2006-08-16T00:00:00Z</dcterms:created>
  <dcterms:modified xsi:type="dcterms:W3CDTF">2016-09-07T21:54:28Z</dcterms:modified>
</cp:coreProperties>
</file>