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1" autoAdjust="0"/>
    <p:restoredTop sz="99494" autoAdjust="0"/>
  </p:normalViewPr>
  <p:slideViewPr>
    <p:cSldViewPr>
      <p:cViewPr varScale="1">
        <p:scale>
          <a:sx n="167" d="100"/>
          <a:sy n="167" d="100"/>
        </p:scale>
        <p:origin x="1764" y="88"/>
      </p:cViewPr>
      <p:guideLst>
        <p:guide orient="horz" pos="5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-229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FCEE-F6CE-4B8D-9B1B-4676A6BB0AFB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997D2-2B4B-4713-992E-D7988F698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3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64091-E49F-4F14-951E-D59F416DB54B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ABD3E-1973-4866-BE6E-8C27E14F8C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9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762000"/>
          </a:xfrm>
          <a:prstGeom prst="rect">
            <a:avLst/>
          </a:prstGeom>
        </p:spPr>
        <p:txBody>
          <a:bodyPr/>
          <a:lstStyle>
            <a:lvl1pPr algn="l">
              <a:defRPr sz="4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 flipV="1">
            <a:off x="0" y="1066800"/>
            <a:ext cx="9144000" cy="476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8600" y="6324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1633ED-35B7-4A6A-847F-576322AB8A36}" type="slidenum">
              <a:rPr lang="en-US" sz="1600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593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Engineering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8F4A3-36A5-4157-BB00-7A6E2ED69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0" y="304800"/>
            <a:ext cx="9144000" cy="83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303" tIns="50151" rIns="100303" bIns="50151">
            <a:spAutoFit/>
          </a:bodyPr>
          <a:lstStyle/>
          <a:p>
            <a:pPr algn="ctr" defTabSz="1003300">
              <a:defRPr/>
            </a:pPr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Air Force Institute of Technology</a:t>
            </a:r>
            <a:endParaRPr lang="en-US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1981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 To Python</a:t>
            </a:r>
            <a:endParaRPr lang="en-US" sz="2800" dirty="0"/>
          </a:p>
        </p:txBody>
      </p:sp>
      <p:pic>
        <p:nvPicPr>
          <p:cNvPr id="7" name="Picture 28" descr="AFITCamp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05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3733800"/>
            <a:ext cx="9144000" cy="1219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Scott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Nykl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PhD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Tutorials referenced from www.learnpython.org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Python 3.5</a:t>
            </a:r>
          </a:p>
          <a:p>
            <a:r>
              <a:rPr lang="en-US" dirty="0" smtClean="0"/>
              <a:t>Add </a:t>
            </a:r>
            <a:r>
              <a:rPr lang="en-US" dirty="0" smtClean="0"/>
              <a:t>to PATH</a:t>
            </a:r>
          </a:p>
          <a:p>
            <a:r>
              <a:rPr lang="en-US" dirty="0" smtClean="0"/>
              <a:t>Open CMD Window:</a:t>
            </a:r>
          </a:p>
          <a:p>
            <a:endParaRPr lang="en-US" dirty="0"/>
          </a:p>
          <a:p>
            <a:r>
              <a:rPr lang="en-US" dirty="0"/>
              <a:t>Linux: </a:t>
            </a:r>
            <a:r>
              <a:rPr lang="en-US" dirty="0" err="1"/>
              <a:t>sudo</a:t>
            </a:r>
            <a:r>
              <a:rPr lang="en-US" dirty="0"/>
              <a:t> apt-get install python3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713" b="23423"/>
          <a:stretch/>
        </p:blipFill>
        <p:spPr>
          <a:xfrm>
            <a:off x="4267200" y="0"/>
            <a:ext cx="4907844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43400"/>
            <a:ext cx="7253288" cy="16147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67000"/>
            <a:ext cx="53625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514600"/>
          </a:xfrm>
        </p:spPr>
        <p:txBody>
          <a:bodyPr/>
          <a:lstStyle/>
          <a:p>
            <a:r>
              <a:rPr lang="en-US" dirty="0" smtClean="0"/>
              <a:t>Can run from CMD Line</a:t>
            </a:r>
          </a:p>
          <a:p>
            <a:r>
              <a:rPr lang="en-US" smtClean="0"/>
              <a:t>“Run code live”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53911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2047</TotalTime>
  <Words>41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Intro To Python</vt:lpstr>
      <vt:lpstr>Install</vt:lpstr>
      <vt:lpstr>Hello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Committee Update</dc:title>
  <dc:creator>me</dc:creator>
  <cp:lastModifiedBy>user</cp:lastModifiedBy>
  <cp:revision>516</cp:revision>
  <dcterms:created xsi:type="dcterms:W3CDTF">2006-08-16T00:00:00Z</dcterms:created>
  <dcterms:modified xsi:type="dcterms:W3CDTF">2018-09-24T00:49:14Z</dcterms:modified>
</cp:coreProperties>
</file>