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notesMasterIdLst>
    <p:notesMasterId r:id="rId7"/>
  </p:notesMasterIdLst>
  <p:handoutMasterIdLst>
    <p:handoutMasterId r:id="rId8"/>
  </p:handoutMasterIdLst>
  <p:sldIdLst>
    <p:sldId id="665" r:id="rId2"/>
    <p:sldId id="666" r:id="rId3"/>
    <p:sldId id="667" r:id="rId4"/>
    <p:sldId id="668" r:id="rId5"/>
    <p:sldId id="669" r:id="rId6"/>
  </p:sldIdLst>
  <p:sldSz cx="13869988" cy="9793288"/>
  <p:notesSz cx="6807200" cy="9939338"/>
  <p:defaultTextStyle>
    <a:defPPr>
      <a:defRPr lang="ko-KR"/>
    </a:defPPr>
    <a:lvl1pPr marL="0" algn="l" defTabSz="1135717" rtl="0" eaLnBrk="1" latinLnBrk="1" hangingPunct="1">
      <a:defRPr sz="2235" kern="1200">
        <a:solidFill>
          <a:schemeClr val="tx1"/>
        </a:solidFill>
        <a:latin typeface="+mn-lt"/>
        <a:ea typeface="+mn-ea"/>
        <a:cs typeface="+mn-cs"/>
      </a:defRPr>
    </a:lvl1pPr>
    <a:lvl2pPr marL="567859" algn="l" defTabSz="1135717" rtl="0" eaLnBrk="1" latinLnBrk="1" hangingPunct="1">
      <a:defRPr sz="2235" kern="1200">
        <a:solidFill>
          <a:schemeClr val="tx1"/>
        </a:solidFill>
        <a:latin typeface="+mn-lt"/>
        <a:ea typeface="+mn-ea"/>
        <a:cs typeface="+mn-cs"/>
      </a:defRPr>
    </a:lvl2pPr>
    <a:lvl3pPr marL="1135717" algn="l" defTabSz="1135717" rtl="0" eaLnBrk="1" latinLnBrk="1" hangingPunct="1">
      <a:defRPr sz="2235" kern="1200">
        <a:solidFill>
          <a:schemeClr val="tx1"/>
        </a:solidFill>
        <a:latin typeface="+mn-lt"/>
        <a:ea typeface="+mn-ea"/>
        <a:cs typeface="+mn-cs"/>
      </a:defRPr>
    </a:lvl3pPr>
    <a:lvl4pPr marL="1703578" algn="l" defTabSz="1135717" rtl="0" eaLnBrk="1" latinLnBrk="1" hangingPunct="1">
      <a:defRPr sz="2235" kern="1200">
        <a:solidFill>
          <a:schemeClr val="tx1"/>
        </a:solidFill>
        <a:latin typeface="+mn-lt"/>
        <a:ea typeface="+mn-ea"/>
        <a:cs typeface="+mn-cs"/>
      </a:defRPr>
    </a:lvl4pPr>
    <a:lvl5pPr marL="2271436" algn="l" defTabSz="1135717" rtl="0" eaLnBrk="1" latinLnBrk="1" hangingPunct="1">
      <a:defRPr sz="2235" kern="1200">
        <a:solidFill>
          <a:schemeClr val="tx1"/>
        </a:solidFill>
        <a:latin typeface="+mn-lt"/>
        <a:ea typeface="+mn-ea"/>
        <a:cs typeface="+mn-cs"/>
      </a:defRPr>
    </a:lvl5pPr>
    <a:lvl6pPr marL="2839295" algn="l" defTabSz="1135717" rtl="0" eaLnBrk="1" latinLnBrk="1" hangingPunct="1">
      <a:defRPr sz="2235" kern="1200">
        <a:solidFill>
          <a:schemeClr val="tx1"/>
        </a:solidFill>
        <a:latin typeface="+mn-lt"/>
        <a:ea typeface="+mn-ea"/>
        <a:cs typeface="+mn-cs"/>
      </a:defRPr>
    </a:lvl6pPr>
    <a:lvl7pPr marL="3407153" algn="l" defTabSz="1135717" rtl="0" eaLnBrk="1" latinLnBrk="1" hangingPunct="1">
      <a:defRPr sz="2235" kern="1200">
        <a:solidFill>
          <a:schemeClr val="tx1"/>
        </a:solidFill>
        <a:latin typeface="+mn-lt"/>
        <a:ea typeface="+mn-ea"/>
        <a:cs typeface="+mn-cs"/>
      </a:defRPr>
    </a:lvl7pPr>
    <a:lvl8pPr marL="3975013" algn="l" defTabSz="1135717" rtl="0" eaLnBrk="1" latinLnBrk="1" hangingPunct="1">
      <a:defRPr sz="2235" kern="1200">
        <a:solidFill>
          <a:schemeClr val="tx1"/>
        </a:solidFill>
        <a:latin typeface="+mn-lt"/>
        <a:ea typeface="+mn-ea"/>
        <a:cs typeface="+mn-cs"/>
      </a:defRPr>
    </a:lvl8pPr>
    <a:lvl9pPr marL="4542873" algn="l" defTabSz="1135717" rtl="0" eaLnBrk="1" latinLnBrk="1" hangingPunct="1">
      <a:defRPr sz="223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3" userDrawn="1">
          <p15:clr>
            <a:srgbClr val="A4A3A4"/>
          </p15:clr>
        </p15:guide>
        <p15:guide id="4" pos="8678" userDrawn="1">
          <p15:clr>
            <a:srgbClr val="A4A3A4"/>
          </p15:clr>
        </p15:guide>
        <p15:guide id="5" orient="horz" pos="652" userDrawn="1">
          <p15:clr>
            <a:srgbClr val="A4A3A4"/>
          </p15:clr>
        </p15:guide>
        <p15:guide id="6" orient="horz" pos="5965" userDrawn="1">
          <p15:clr>
            <a:srgbClr val="A4A3A4"/>
          </p15:clr>
        </p15:guide>
        <p15:guide id="8" orient="horz" pos="839" userDrawn="1">
          <p15:clr>
            <a:srgbClr val="A4A3A4"/>
          </p15:clr>
        </p15:guide>
        <p15:guide id="15" pos="5684" userDrawn="1">
          <p15:clr>
            <a:srgbClr val="A4A3A4"/>
          </p15:clr>
        </p15:guide>
        <p15:guide id="16" orient="horz" pos="193">
          <p15:clr>
            <a:srgbClr val="A4A3A4"/>
          </p15:clr>
        </p15:guide>
        <p15:guide id="17" orient="horz" pos="571">
          <p15:clr>
            <a:srgbClr val="A4A3A4"/>
          </p15:clr>
        </p15:guide>
        <p15:guide id="18" pos="150" userDrawn="1">
          <p15:clr>
            <a:srgbClr val="A4A3A4"/>
          </p15:clr>
        </p15:guide>
        <p15:guide id="19" pos="62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지연" initials="김" lastIdx="4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9999"/>
    <a:srgbClr val="FF0000"/>
    <a:srgbClr val="024D8F"/>
    <a:srgbClr val="467099"/>
    <a:srgbClr val="5A8DB7"/>
    <a:srgbClr val="346EA2"/>
    <a:srgbClr val="044585"/>
    <a:srgbClr val="06417D"/>
    <a:srgbClr val="0E2D64"/>
    <a:srgbClr val="5F90B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00" autoAdjust="0"/>
    <p:restoredTop sz="99085" autoAdjust="0"/>
  </p:normalViewPr>
  <p:slideViewPr>
    <p:cSldViewPr snapToGrid="0">
      <p:cViewPr>
        <p:scale>
          <a:sx n="90" d="100"/>
          <a:sy n="90" d="100"/>
        </p:scale>
        <p:origin x="-1248" y="-150"/>
      </p:cViewPr>
      <p:guideLst>
        <p:guide orient="horz" pos="652"/>
        <p:guide orient="horz" pos="5965"/>
        <p:guide orient="horz" pos="839"/>
        <p:guide orient="horz" pos="193"/>
        <p:guide orient="horz" pos="571"/>
        <p:guide/>
        <p:guide pos="8678"/>
        <p:guide pos="5684"/>
        <p:guide pos="150"/>
        <p:guide pos="62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-3972" y="-78"/>
      </p:cViewPr>
      <p:guideLst>
        <p:guide orient="horz" pos="3130"/>
        <p:guide pos="214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B69B3-BA8A-4489-A599-82599D95654F}" type="datetimeFigureOut">
              <a:rPr lang="ko-KR" altLang="en-US" smtClean="0"/>
              <a:pPr/>
              <a:t>2017-12-19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E50A5-2E22-42BE-BBAA-4E134016E3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21430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5CD62-70ED-4C80-963D-86391340DF2D}" type="datetimeFigureOut">
              <a:rPr lang="ko-KR" altLang="en-US" smtClean="0"/>
              <a:pPr/>
              <a:t>2017-12-19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28700" y="1243013"/>
            <a:ext cx="474980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34494-809B-4050-A105-A91294D135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052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65789" rtl="0" eaLnBrk="1" latinLnBrk="1" hangingPunct="1">
      <a:defRPr sz="1267" kern="1200">
        <a:solidFill>
          <a:schemeClr val="tx1"/>
        </a:solidFill>
        <a:latin typeface="+mn-lt"/>
        <a:ea typeface="+mn-ea"/>
        <a:cs typeface="+mn-cs"/>
      </a:defRPr>
    </a:lvl1pPr>
    <a:lvl2pPr marL="482895" algn="l" defTabSz="965789" rtl="0" eaLnBrk="1" latinLnBrk="1" hangingPunct="1">
      <a:defRPr sz="1267" kern="1200">
        <a:solidFill>
          <a:schemeClr val="tx1"/>
        </a:solidFill>
        <a:latin typeface="+mn-lt"/>
        <a:ea typeface="+mn-ea"/>
        <a:cs typeface="+mn-cs"/>
      </a:defRPr>
    </a:lvl2pPr>
    <a:lvl3pPr marL="965789" algn="l" defTabSz="965789" rtl="0" eaLnBrk="1" latinLnBrk="1" hangingPunct="1">
      <a:defRPr sz="1267" kern="1200">
        <a:solidFill>
          <a:schemeClr val="tx1"/>
        </a:solidFill>
        <a:latin typeface="+mn-lt"/>
        <a:ea typeface="+mn-ea"/>
        <a:cs typeface="+mn-cs"/>
      </a:defRPr>
    </a:lvl3pPr>
    <a:lvl4pPr marL="1448684" algn="l" defTabSz="965789" rtl="0" eaLnBrk="1" latinLnBrk="1" hangingPunct="1">
      <a:defRPr sz="1267" kern="1200">
        <a:solidFill>
          <a:schemeClr val="tx1"/>
        </a:solidFill>
        <a:latin typeface="+mn-lt"/>
        <a:ea typeface="+mn-ea"/>
        <a:cs typeface="+mn-cs"/>
      </a:defRPr>
    </a:lvl4pPr>
    <a:lvl5pPr marL="1931579" algn="l" defTabSz="965789" rtl="0" eaLnBrk="1" latinLnBrk="1" hangingPunct="1">
      <a:defRPr sz="1267" kern="1200">
        <a:solidFill>
          <a:schemeClr val="tx1"/>
        </a:solidFill>
        <a:latin typeface="+mn-lt"/>
        <a:ea typeface="+mn-ea"/>
        <a:cs typeface="+mn-cs"/>
      </a:defRPr>
    </a:lvl5pPr>
    <a:lvl6pPr marL="2414473" algn="l" defTabSz="965789" rtl="0" eaLnBrk="1" latinLnBrk="1" hangingPunct="1">
      <a:defRPr sz="1267" kern="1200">
        <a:solidFill>
          <a:schemeClr val="tx1"/>
        </a:solidFill>
        <a:latin typeface="+mn-lt"/>
        <a:ea typeface="+mn-ea"/>
        <a:cs typeface="+mn-cs"/>
      </a:defRPr>
    </a:lvl6pPr>
    <a:lvl7pPr marL="2897368" algn="l" defTabSz="965789" rtl="0" eaLnBrk="1" latinLnBrk="1" hangingPunct="1">
      <a:defRPr sz="1267" kern="1200">
        <a:solidFill>
          <a:schemeClr val="tx1"/>
        </a:solidFill>
        <a:latin typeface="+mn-lt"/>
        <a:ea typeface="+mn-ea"/>
        <a:cs typeface="+mn-cs"/>
      </a:defRPr>
    </a:lvl7pPr>
    <a:lvl8pPr marL="3380262" algn="l" defTabSz="965789" rtl="0" eaLnBrk="1" latinLnBrk="1" hangingPunct="1">
      <a:defRPr sz="1267" kern="1200">
        <a:solidFill>
          <a:schemeClr val="tx1"/>
        </a:solidFill>
        <a:latin typeface="+mn-lt"/>
        <a:ea typeface="+mn-ea"/>
        <a:cs typeface="+mn-cs"/>
      </a:defRPr>
    </a:lvl8pPr>
    <a:lvl9pPr marL="3863157" algn="l" defTabSz="965789" rtl="0" eaLnBrk="1" latinLnBrk="1" hangingPunct="1">
      <a:defRPr sz="126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34494-809B-4050-A105-A91294D1358C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34494-809B-4050-A105-A91294D1358C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34494-809B-4050-A105-A91294D1358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34494-809B-4050-A105-A91294D1358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34494-809B-4050-A105-A91294D1358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41"/>
          <p:cNvSpPr>
            <a:spLocks noChangeArrowheads="1"/>
          </p:cNvSpPr>
          <p:nvPr userDrawn="1"/>
        </p:nvSpPr>
        <p:spPr bwMode="auto">
          <a:xfrm>
            <a:off x="25400" y="731520"/>
            <a:ext cx="10433050" cy="9029700"/>
          </a:xfrm>
          <a:prstGeom prst="rect">
            <a:avLst/>
          </a:prstGeom>
          <a:noFill/>
          <a:ln w="952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320" tIns="45659" rIns="91320" bIns="45659" anchor="ctr"/>
          <a:lstStyle/>
          <a:p>
            <a:pPr algn="ctr" defTabSz="915904" fontAlgn="base">
              <a:spcBef>
                <a:spcPct val="20000"/>
              </a:spcBef>
              <a:spcAft>
                <a:spcPct val="0"/>
              </a:spcAft>
            </a:pPr>
            <a:endParaRPr kumimoji="1" lang="ko-KR" altLang="en-US" sz="700">
              <a:solidFill>
                <a:srgbClr val="000000"/>
              </a:solidFill>
              <a:sym typeface="Wingdings 2" pitchFamily="18" charset="2"/>
            </a:endParaRPr>
          </a:p>
        </p:txBody>
      </p:sp>
      <p:sp>
        <p:nvSpPr>
          <p:cNvPr id="33" name="Rectangle 141"/>
          <p:cNvSpPr>
            <a:spLocks noChangeArrowheads="1"/>
          </p:cNvSpPr>
          <p:nvPr userDrawn="1"/>
        </p:nvSpPr>
        <p:spPr bwMode="auto">
          <a:xfrm>
            <a:off x="10504170" y="735330"/>
            <a:ext cx="3326130" cy="9029700"/>
          </a:xfrm>
          <a:prstGeom prst="rect">
            <a:avLst/>
          </a:prstGeom>
          <a:noFill/>
          <a:ln w="952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320" tIns="45659" rIns="91320" bIns="45659" anchor="ctr"/>
          <a:lstStyle/>
          <a:p>
            <a:pPr algn="ctr" defTabSz="915904" fontAlgn="base">
              <a:spcBef>
                <a:spcPct val="20000"/>
              </a:spcBef>
              <a:spcAft>
                <a:spcPct val="0"/>
              </a:spcAft>
            </a:pPr>
            <a:endParaRPr kumimoji="1" lang="ko-KR" altLang="en-US" sz="700">
              <a:solidFill>
                <a:srgbClr val="000000"/>
              </a:solidFill>
              <a:sym typeface="Wingdings 2" pitchFamily="18" charset="2"/>
            </a:endParaRPr>
          </a:p>
        </p:txBody>
      </p:sp>
      <p:graphicFrame>
        <p:nvGraphicFramePr>
          <p:cNvPr id="35" name="Group 22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xmlns="" val="310871172"/>
              </p:ext>
            </p:extLst>
          </p:nvPr>
        </p:nvGraphicFramePr>
        <p:xfrm>
          <a:off x="10519491" y="746800"/>
          <a:ext cx="3310809" cy="292946"/>
        </p:xfrm>
        <a:graphic>
          <a:graphicData uri="http://schemas.openxmlformats.org/drawingml/2006/table">
            <a:tbl>
              <a:tblPr/>
              <a:tblGrid>
                <a:gridCol w="33108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9294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0" marR="0" marT="55033" marB="55033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xmlns="" val="226217855"/>
              </p:ext>
            </p:extLst>
          </p:nvPr>
        </p:nvGraphicFramePr>
        <p:xfrm>
          <a:off x="-1" y="-5989"/>
          <a:ext cx="13869988" cy="676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4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841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4348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02292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4348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7559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4393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51288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412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브랜드 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아이파트너즈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2017-12-15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5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Ver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4" name="슬라이드 번호 개체 틀 5"/>
          <p:cNvSpPr txBox="1">
            <a:spLocks/>
          </p:cNvSpPr>
          <p:nvPr userDrawn="1"/>
        </p:nvSpPr>
        <p:spPr>
          <a:xfrm>
            <a:off x="10261600" y="253365"/>
            <a:ext cx="476250" cy="520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1135717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67859" algn="l" defTabSz="1135717" rtl="0" eaLnBrk="1" latinLnBrk="1" hangingPunct="1">
              <a:defRPr sz="22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5717" algn="l" defTabSz="1135717" rtl="0" eaLnBrk="1" latinLnBrk="1" hangingPunct="1">
              <a:defRPr sz="22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3578" algn="l" defTabSz="1135717" rtl="0" eaLnBrk="1" latinLnBrk="1" hangingPunct="1">
              <a:defRPr sz="22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71436" algn="l" defTabSz="1135717" rtl="0" eaLnBrk="1" latinLnBrk="1" hangingPunct="1">
              <a:defRPr sz="22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39295" algn="l" defTabSz="1135717" rtl="0" eaLnBrk="1" latinLnBrk="1" hangingPunct="1">
              <a:defRPr sz="22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07153" algn="l" defTabSz="1135717" rtl="0" eaLnBrk="1" latinLnBrk="1" hangingPunct="1">
              <a:defRPr sz="22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75013" algn="l" defTabSz="1135717" rtl="0" eaLnBrk="1" latinLnBrk="1" hangingPunct="1">
              <a:defRPr sz="22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42873" algn="l" defTabSz="1135717" rtl="0" eaLnBrk="1" latinLnBrk="1" hangingPunct="1">
              <a:defRPr sz="22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243C55-2CF3-418B-AE24-69BE75357F39}" type="slidenum">
              <a:rPr lang="ko-KR" altLang="en-US" sz="1200" smtClean="0">
                <a:solidFill>
                  <a:prstClr val="black"/>
                </a:solidFill>
                <a:latin typeface="+mn-ea"/>
                <a:ea typeface="+mn-ea"/>
              </a:rPr>
              <a:pPr/>
              <a:t>‹#›</a:t>
            </a:fld>
            <a:endParaRPr lang="ko-KR" altLang="en-US" sz="120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4778557" y="-8848"/>
            <a:ext cx="3999683" cy="328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050"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6" name="부제목 2"/>
          <p:cNvSpPr>
            <a:spLocks noGrp="1"/>
          </p:cNvSpPr>
          <p:nvPr>
            <p:ph type="subTitle" idx="1"/>
          </p:nvPr>
        </p:nvSpPr>
        <p:spPr>
          <a:xfrm>
            <a:off x="4781731" y="342356"/>
            <a:ext cx="3996509" cy="313871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105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xmlns="" val="161609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411288" y="2360930"/>
            <a:ext cx="11961812" cy="1893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54088" y="9077325"/>
            <a:ext cx="3119437" cy="520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87CA6-7198-4643-BEEC-4E6AF18881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2017-12-19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594225" y="9077325"/>
            <a:ext cx="4681538" cy="520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796463" y="9077325"/>
            <a:ext cx="3119437" cy="520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436E4-9F1E-4EA4-852B-3891B2A5B6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9299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아리따-돋움(TTF)-Bold" panose="02020603020101020101" pitchFamily="18" charset="-127"/>
          <a:ea typeface="아리따-돋움(TTF)-Bold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0499725" y="1100750"/>
            <a:ext cx="30575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1. </a:t>
            </a:r>
            <a:endParaRPr lang="ko-KR" altLang="en-US" sz="1000" dirty="0"/>
          </a:p>
        </p:txBody>
      </p:sp>
      <p:sp>
        <p:nvSpPr>
          <p:cNvPr id="36" name="제목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신규 </a:t>
            </a:r>
            <a:r>
              <a:rPr lang="en-US" altLang="ko-KR" dirty="0" smtClean="0"/>
              <a:t>- PC</a:t>
            </a:r>
            <a:endParaRPr lang="ko-KR" altLang="en-US" dirty="0"/>
          </a:p>
        </p:txBody>
      </p:sp>
      <p:graphicFrame>
        <p:nvGraphicFramePr>
          <p:cNvPr id="25" name="표 2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27209169"/>
              </p:ext>
            </p:extLst>
          </p:nvPr>
        </p:nvGraphicFramePr>
        <p:xfrm>
          <a:off x="10515600" y="734821"/>
          <a:ext cx="3307080" cy="2211376"/>
        </p:xfrm>
        <a:graphic>
          <a:graphicData uri="http://schemas.openxmlformats.org/drawingml/2006/table">
            <a:tbl>
              <a:tblPr/>
              <a:tblGrid>
                <a:gridCol w="3548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522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28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0" marR="0" marT="46680" marB="4668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  <a:sym typeface="Wingdings 3" pitchFamily="18" charset="2"/>
                        </a:rPr>
                        <a:t>Description</a:t>
                      </a:r>
                    </a:p>
                  </a:txBody>
                  <a:tcPr marL="101115" marR="101115" marT="46680" marB="4668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 3" pitchFamily="18" charset="2"/>
                        </a:rPr>
                        <a:t>공통</a:t>
                      </a: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baseline="0" dirty="0"/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7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 3" pitchFamily="18" charset="2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Gnb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마우스 </a:t>
                      </a: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오버시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색상 반전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 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development 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메뉴 </a:t>
                      </a: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오버시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서브 메뉴 위에서 아래로 내려오며 보여짐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8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 3" pitchFamily="18" charset="2"/>
                        </a:rPr>
                        <a:t>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버튼 </a:t>
                      </a: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클릭시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좌측 아이콘 메뉴 해당 메뉴로 바뀜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74674520"/>
                  </a:ext>
                </a:extLst>
              </a:tr>
              <a:tr h="398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 3" pitchFamily="18" charset="2"/>
                        </a:rPr>
                        <a:t>*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0" u="none" dirty="0" smtClean="0">
                          <a:solidFill>
                            <a:srgbClr val="FF0000"/>
                          </a:solidFill>
                        </a:rPr>
                        <a:t>메뉴 클릭 이벤트 없음</a:t>
                      </a:r>
                      <a:r>
                        <a:rPr lang="en-US" altLang="ko-KR" sz="1000" b="0" u="none" dirty="0" smtClean="0">
                          <a:solidFill>
                            <a:srgbClr val="FF0000"/>
                          </a:solidFill>
                        </a:rPr>
                        <a:t/>
                      </a:r>
                      <a:br>
                        <a:rPr lang="en-US" altLang="ko-KR" sz="1000" b="0" u="none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ko-KR" altLang="en-US" sz="1000" b="0" u="none" dirty="0" smtClean="0">
                          <a:solidFill>
                            <a:srgbClr val="FF0000"/>
                          </a:solidFill>
                        </a:rPr>
                        <a:t>모든 페이지는 한 페이지에 이어서 보여짐</a:t>
                      </a:r>
                      <a:endParaRPr lang="en-US" altLang="ko-KR" sz="1000" b="0" u="none" dirty="0">
                        <a:solidFill>
                          <a:srgbClr val="FF0000"/>
                        </a:solidFill>
                      </a:endParaRPr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3270" y="1870444"/>
            <a:ext cx="9812738" cy="5412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060070"/>
            <a:ext cx="10007784" cy="1490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타원 42"/>
          <p:cNvSpPr/>
          <p:nvPr/>
        </p:nvSpPr>
        <p:spPr>
          <a:xfrm>
            <a:off x="4914556" y="3003175"/>
            <a:ext cx="292986" cy="28288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1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483783" y="3772263"/>
            <a:ext cx="292986" cy="28288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013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0499725" y="1100750"/>
            <a:ext cx="30575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1. </a:t>
            </a:r>
            <a:endParaRPr lang="ko-KR" altLang="en-US" sz="1000" dirty="0"/>
          </a:p>
        </p:txBody>
      </p:sp>
      <p:sp>
        <p:nvSpPr>
          <p:cNvPr id="36" name="제목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신규 </a:t>
            </a:r>
            <a:r>
              <a:rPr lang="en-US" altLang="ko-KR" dirty="0" smtClean="0"/>
              <a:t>- PC</a:t>
            </a:r>
            <a:endParaRPr lang="ko-KR" altLang="en-US" dirty="0"/>
          </a:p>
        </p:txBody>
      </p:sp>
      <p:graphicFrame>
        <p:nvGraphicFramePr>
          <p:cNvPr id="25" name="표 2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27209169"/>
              </p:ext>
            </p:extLst>
          </p:nvPr>
        </p:nvGraphicFramePr>
        <p:xfrm>
          <a:off x="10515600" y="734821"/>
          <a:ext cx="3307080" cy="2058976"/>
        </p:xfrm>
        <a:graphic>
          <a:graphicData uri="http://schemas.openxmlformats.org/drawingml/2006/table">
            <a:tbl>
              <a:tblPr/>
              <a:tblGrid>
                <a:gridCol w="3548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522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28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0" marR="0" marT="46680" marB="4668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  <a:sym typeface="Wingdings 3" pitchFamily="18" charset="2"/>
                        </a:rPr>
                        <a:t>Description</a:t>
                      </a:r>
                    </a:p>
                  </a:txBody>
                  <a:tcPr marL="101115" marR="101115" marT="46680" marB="4668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 3" pitchFamily="18" charset="2"/>
                        </a:rPr>
                        <a:t>공통</a:t>
                      </a: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baseline="0" dirty="0"/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7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 3" pitchFamily="18" charset="2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마우스 이동에 따라 배경 </a:t>
                      </a: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유닛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움직이기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조금씩 다른 거리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8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 3" pitchFamily="18" charset="2"/>
                        </a:rPr>
                        <a:t>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마우스 </a:t>
                      </a: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오버시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아이콘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텍스트 위로 이동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‘details’ 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버튼 </a:t>
                      </a:r>
                      <a:r>
                        <a:rPr lang="en-US" altLang="ko-KR" sz="10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fadeIn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되며 위로 올라오기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74674520"/>
                  </a:ext>
                </a:extLst>
              </a:tr>
              <a:tr h="398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000" b="0" u="none" dirty="0">
                        <a:solidFill>
                          <a:srgbClr val="FF0000"/>
                        </a:solidFill>
                      </a:endParaRPr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3270" y="1870444"/>
            <a:ext cx="9812738" cy="5412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직사각형 41"/>
          <p:cNvSpPr/>
          <p:nvPr/>
        </p:nvSpPr>
        <p:spPr>
          <a:xfrm>
            <a:off x="8326873" y="1958127"/>
            <a:ext cx="1710262" cy="166757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3" name="타원 42"/>
          <p:cNvSpPr/>
          <p:nvPr/>
        </p:nvSpPr>
        <p:spPr>
          <a:xfrm>
            <a:off x="4914556" y="2801148"/>
            <a:ext cx="292986" cy="28288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8416212" y="2049780"/>
            <a:ext cx="292986" cy="28288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0138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6431" y="1370717"/>
            <a:ext cx="9890825" cy="5455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10499725" y="1100750"/>
            <a:ext cx="30575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1. </a:t>
            </a:r>
            <a:endParaRPr lang="ko-KR" altLang="en-US" sz="1000" dirty="0"/>
          </a:p>
        </p:txBody>
      </p:sp>
      <p:sp>
        <p:nvSpPr>
          <p:cNvPr id="36" name="제목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신규 </a:t>
            </a:r>
            <a:r>
              <a:rPr lang="en-US" altLang="ko-KR" dirty="0" smtClean="0"/>
              <a:t>- PC</a:t>
            </a:r>
            <a:endParaRPr lang="ko-KR" altLang="en-US" dirty="0"/>
          </a:p>
        </p:txBody>
      </p:sp>
      <p:graphicFrame>
        <p:nvGraphicFramePr>
          <p:cNvPr id="25" name="표 2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27209169"/>
              </p:ext>
            </p:extLst>
          </p:nvPr>
        </p:nvGraphicFramePr>
        <p:xfrm>
          <a:off x="10515600" y="734821"/>
          <a:ext cx="3307080" cy="2668576"/>
        </p:xfrm>
        <a:graphic>
          <a:graphicData uri="http://schemas.openxmlformats.org/drawingml/2006/table">
            <a:tbl>
              <a:tblPr/>
              <a:tblGrid>
                <a:gridCol w="3548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522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28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0" marR="0" marT="46680" marB="4668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  <a:sym typeface="Wingdings 3" pitchFamily="18" charset="2"/>
                        </a:rPr>
                        <a:t>Description</a:t>
                      </a:r>
                    </a:p>
                  </a:txBody>
                  <a:tcPr marL="101115" marR="101115" marT="46680" marB="4668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 3" pitchFamily="18" charset="2"/>
                        </a:rPr>
                        <a:t>공통</a:t>
                      </a: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baseline="0" dirty="0"/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7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 3" pitchFamily="18" charset="2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 탭 내용 보이기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접근성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키보드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이벤트 적용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8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 3" pitchFamily="18" charset="2"/>
                        </a:rPr>
                        <a:t>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이전 내용 좌측 이미지와 텍스트가 우에서 좌로 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fadeout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사라지고 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활성화 탭 좌측 이미지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텍스트 우에서 좌로 </a:t>
                      </a:r>
                      <a:r>
                        <a:rPr lang="en-US" altLang="ko-KR" sz="10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fadein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나타나기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i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ko-KR" altLang="en-US" sz="1000" b="0" i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방향 </a:t>
                      </a:r>
                      <a:r>
                        <a:rPr lang="en-US" altLang="ko-KR" sz="1000" b="0" i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: 3</a:t>
                      </a:r>
                      <a:r>
                        <a:rPr lang="ko-KR" altLang="en-US" sz="1000" b="0" i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번 탭 활성화 상태에서 </a:t>
                      </a:r>
                      <a:r>
                        <a:rPr lang="en-US" altLang="ko-KR" sz="1000" b="0" i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000" b="0" i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번 탭 누르면 이미지</a:t>
                      </a:r>
                      <a:r>
                        <a:rPr lang="en-US" altLang="ko-KR" sz="1000" b="0" i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텍스트 좌에서 우로 </a:t>
                      </a:r>
                      <a:endParaRPr lang="ko-KR" altLang="en-US" sz="1000" b="0" i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74674520"/>
                  </a:ext>
                </a:extLst>
              </a:tr>
              <a:tr h="398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000" b="0" u="none" dirty="0">
                        <a:solidFill>
                          <a:srgbClr val="FF0000"/>
                        </a:solidFill>
                      </a:endParaRPr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2276948" y="4169699"/>
            <a:ext cx="5495452" cy="166757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3" name="타원 42"/>
          <p:cNvSpPr/>
          <p:nvPr/>
        </p:nvSpPr>
        <p:spPr>
          <a:xfrm>
            <a:off x="2277682" y="3311526"/>
            <a:ext cx="292986" cy="28288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2738426" y="4335780"/>
            <a:ext cx="292986" cy="28288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0138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2124" y="1200594"/>
            <a:ext cx="9561216" cy="5274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10499725" y="1100750"/>
            <a:ext cx="30575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1. </a:t>
            </a:r>
            <a:endParaRPr lang="ko-KR" altLang="en-US" sz="1000" dirty="0"/>
          </a:p>
        </p:txBody>
      </p:sp>
      <p:sp>
        <p:nvSpPr>
          <p:cNvPr id="36" name="제목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신규 </a:t>
            </a:r>
            <a:r>
              <a:rPr lang="en-US" altLang="ko-KR" dirty="0" smtClean="0"/>
              <a:t>- PC</a:t>
            </a:r>
            <a:endParaRPr lang="ko-KR" altLang="en-US" dirty="0"/>
          </a:p>
        </p:txBody>
      </p:sp>
      <p:graphicFrame>
        <p:nvGraphicFramePr>
          <p:cNvPr id="25" name="표 2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27209169"/>
              </p:ext>
            </p:extLst>
          </p:nvPr>
        </p:nvGraphicFramePr>
        <p:xfrm>
          <a:off x="10515600" y="734821"/>
          <a:ext cx="3307080" cy="2820976"/>
        </p:xfrm>
        <a:graphic>
          <a:graphicData uri="http://schemas.openxmlformats.org/drawingml/2006/table">
            <a:tbl>
              <a:tblPr/>
              <a:tblGrid>
                <a:gridCol w="3548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522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28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0" marR="0" marT="46680" marB="4668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  <a:sym typeface="Wingdings 3" pitchFamily="18" charset="2"/>
                        </a:rPr>
                        <a:t>Description</a:t>
                      </a:r>
                    </a:p>
                  </a:txBody>
                  <a:tcPr marL="101115" marR="101115" marT="46680" marB="4668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 3" pitchFamily="18" charset="2"/>
                        </a:rPr>
                        <a:t>공통</a:t>
                      </a: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baseline="0" dirty="0"/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7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 3" pitchFamily="18" charset="2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오른쪽 화살표 클릭 시 이전 </a:t>
                      </a: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컨텐츠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우에서 좌로 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fadeout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사라지고 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새로운 </a:t>
                      </a: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컨텐츠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우에서 좌로 </a:t>
                      </a:r>
                      <a:r>
                        <a:rPr lang="en-US" altLang="ko-KR" sz="10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fadein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나타나기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i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ko-KR" altLang="en-US" sz="1000" b="0" i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방향 </a:t>
                      </a:r>
                      <a:r>
                        <a:rPr lang="en-US" altLang="ko-KR" sz="1000" b="0" i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b="0" i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좌</a:t>
                      </a:r>
                      <a:r>
                        <a:rPr lang="en-US" altLang="ko-KR" sz="1000" b="0" i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우 화살표에 따라 </a:t>
                      </a:r>
                      <a:r>
                        <a:rPr lang="en-US" altLang="ko-KR" sz="1000" b="0" i="0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fadein</a:t>
                      </a:r>
                      <a:r>
                        <a:rPr lang="en-US" altLang="ko-KR" sz="1000" b="0" i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000" b="0" i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fadeout </a:t>
                      </a:r>
                      <a:r>
                        <a:rPr lang="ko-KR" altLang="en-US" sz="1000" b="0" i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방향 반전</a:t>
                      </a:r>
                      <a:r>
                        <a:rPr lang="en-US" altLang="ko-KR" sz="1000" b="0" i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000" b="0" i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000" b="0" i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텍스에 따라 박스 높이는 달라져야 함</a:t>
                      </a:r>
                      <a:endParaRPr lang="ko-KR" altLang="en-US" sz="1000" b="0" i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8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74674520"/>
                  </a:ext>
                </a:extLst>
              </a:tr>
              <a:tr h="398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000" b="0" u="none" dirty="0">
                        <a:solidFill>
                          <a:srgbClr val="FF0000"/>
                        </a:solidFill>
                      </a:endParaRPr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3" name="타원 42"/>
          <p:cNvSpPr/>
          <p:nvPr/>
        </p:nvSpPr>
        <p:spPr>
          <a:xfrm>
            <a:off x="2745514" y="3800623"/>
            <a:ext cx="292986" cy="28288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0138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3268" y="849719"/>
            <a:ext cx="9812738" cy="5412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10499725" y="1100750"/>
            <a:ext cx="30575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1. </a:t>
            </a:r>
            <a:endParaRPr lang="ko-KR" altLang="en-US" sz="1000" dirty="0"/>
          </a:p>
        </p:txBody>
      </p:sp>
      <p:sp>
        <p:nvSpPr>
          <p:cNvPr id="36" name="제목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신규 </a:t>
            </a:r>
            <a:r>
              <a:rPr lang="en-US" altLang="ko-KR" dirty="0" smtClean="0"/>
              <a:t>- PC</a:t>
            </a:r>
            <a:endParaRPr lang="ko-KR" altLang="en-US" dirty="0"/>
          </a:p>
        </p:txBody>
      </p:sp>
      <p:graphicFrame>
        <p:nvGraphicFramePr>
          <p:cNvPr id="25" name="표 2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27209169"/>
              </p:ext>
            </p:extLst>
          </p:nvPr>
        </p:nvGraphicFramePr>
        <p:xfrm>
          <a:off x="10515600" y="734821"/>
          <a:ext cx="3307080" cy="2363776"/>
        </p:xfrm>
        <a:graphic>
          <a:graphicData uri="http://schemas.openxmlformats.org/drawingml/2006/table">
            <a:tbl>
              <a:tblPr/>
              <a:tblGrid>
                <a:gridCol w="3548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522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28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0" marR="0" marT="46680" marB="4668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  <a:sym typeface="Wingdings 3" pitchFamily="18" charset="2"/>
                        </a:rPr>
                        <a:t>Description</a:t>
                      </a:r>
                    </a:p>
                  </a:txBody>
                  <a:tcPr marL="101115" marR="101115" marT="46680" marB="4668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 3" pitchFamily="18" charset="2"/>
                        </a:rPr>
                        <a:t>공통</a:t>
                      </a: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baseline="0" dirty="0"/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7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 3" pitchFamily="18" charset="2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박스 클릭 시 아래에 공간 생기며 해당 </a:t>
                      </a: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컨텐츠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slidedown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되면 나타나기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클릭 범위는 이미지 포함 박스 전체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접근성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키보드 이벤트 적용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8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74674520"/>
                  </a:ext>
                </a:extLst>
              </a:tr>
              <a:tr h="398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000" b="0" u="none" dirty="0">
                        <a:solidFill>
                          <a:srgbClr val="FF0000"/>
                        </a:solidFill>
                      </a:endParaRPr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3" name="타원 42"/>
          <p:cNvSpPr/>
          <p:nvPr/>
        </p:nvSpPr>
        <p:spPr>
          <a:xfrm>
            <a:off x="4287235" y="1727275"/>
            <a:ext cx="292986" cy="28288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0138536"/>
      </p:ext>
    </p:extLst>
  </p:cSld>
  <p:clrMapOvr>
    <a:masterClrMapping/>
  </p:clrMapOvr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sz="10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  <a:headEnd type="none" w="sm" len="sm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28233</TotalTime>
  <Words>133</Words>
  <Application>Microsoft Office PowerPoint</Application>
  <PresentationFormat>사용자 지정</PresentationFormat>
  <Paragraphs>51</Paragraphs>
  <Slides>5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2_디자인 사용자 지정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김지연</dc:creator>
  <cp:lastModifiedBy>opt980</cp:lastModifiedBy>
  <cp:revision>5465</cp:revision>
  <cp:lastPrinted>2013-08-05T09:26:42Z</cp:lastPrinted>
  <dcterms:created xsi:type="dcterms:W3CDTF">2013-07-19T05:55:41Z</dcterms:created>
  <dcterms:modified xsi:type="dcterms:W3CDTF">2017-12-19T07:08:04Z</dcterms:modified>
</cp:coreProperties>
</file>