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2" r:id="rId4"/>
    <p:sldId id="257" r:id="rId5"/>
    <p:sldId id="258" r:id="rId6"/>
    <p:sldId id="267" r:id="rId7"/>
    <p:sldId id="268" r:id="rId8"/>
    <p:sldId id="270" r:id="rId9"/>
    <p:sldId id="269" r:id="rId10"/>
    <p:sldId id="271" r:id="rId11"/>
    <p:sldId id="275" r:id="rId12"/>
    <p:sldId id="274" r:id="rId13"/>
    <p:sldId id="273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0B8C-6573-6CD6-9581-78600C955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32F03-6EC1-C013-3842-B0B06E014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A64E-F6FA-5EFA-B587-C56C17C7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37A3B-6A47-1D98-6DEC-A4A8F3CF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A9E56-9649-3C4D-97CC-FC3F895D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1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3B09-B872-0F7F-7CC7-BC057AE6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A9E79-B1A3-B9D3-ACA8-5AC933A20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ED4E-2D4B-6B03-4302-85E2254F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69BBD-A3D7-BC84-7B59-C7A58CE6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D6FD-9304-C484-2371-A3206BB3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4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EE818-2891-6D84-85BD-5240CA1D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4169A-CE14-4C6B-1054-142EE07E0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B1F0-2672-A617-A40D-9D1BA950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DC935-E8A8-52BA-B66C-A37A1BFC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F8827-BDD0-4B6F-F061-7BBAB1AA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0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32F5-2CD0-DEAE-1CC8-F329AFE6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F95E-1195-59D6-EA85-95DC4A830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F1FD0-15F7-037A-9832-5631C5E1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EC485-012F-2B9F-E7B3-ABA0F33D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69D1E-6DD5-AE27-AEF5-5CD87EE7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5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59B2-D88B-10BB-7CF9-1D886724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1319-233A-A5ED-0618-49149B38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46D0-D693-D677-7BDB-52010FA8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38C6-772C-8646-E87E-56ACAD7F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FE4CC-1B75-E7C4-6BFB-6BD3172D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6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56BD-46EB-E87E-CCC4-766BBCDC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520F-1A22-86D6-BDEB-B8A110EBB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2D046-F5EC-0930-FD88-88334D5F4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81D7-5855-0EF3-0DC1-45545AAD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D99EE-2526-81F2-0049-1EC23F08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C16DF-3D21-D1CB-984F-5804452D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8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A5AF-A42F-9C7E-1BA8-6E7D223F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B6A5B-FC25-A111-99F8-B2AB0E6F9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256A3-C396-99ED-03D8-DABDB5896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0CBA5-3C55-A2DA-0363-28890DEC3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846F6-9FC6-78E0-CE01-3097F6CA1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F4B02-4973-BF1F-FBA3-BA9436C2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0D07A-9DC4-1A7B-0C5B-E5BCE978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FB662-DE5D-5C82-3651-E29DD734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7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C776-EA34-E255-C31A-01140834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1BAD0-0D35-4AFF-1AF3-385F599F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59C8-D33B-7AD4-7A09-D93580A8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DED43-EE7A-0E25-06D1-DC520D03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2E46C-C5AE-A3A3-4D15-D2F78B03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22E3E-442C-00D7-43D3-90892DFF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4CF2A-15AD-382F-D7D8-16794493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5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9072-04C3-4CA7-038E-664C197C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912E-80DD-3A4B-9F18-9B4A9F28C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F2B7F-98A1-2570-C5E2-DD5667A9F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8C9AB-D9D8-EA07-4F43-478693E8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AEDBB-22C6-10C0-EE86-A1D3AE98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22307-EDBC-D1F3-3E08-E6C99552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2945-CCA1-F95B-9769-9347E418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74A75-8F7C-A9B0-B10B-68C387EAE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7E302-7781-01DF-D8F5-75E844502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0D0D0-0096-2C87-48DB-CAB91030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BDA7E-2F9A-8A42-C9A6-EC8730F4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C97C-975D-625F-D5A0-80BC0459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7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A411E-BD61-F61E-1BEB-3D3F8092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CFDB8-5485-7CDC-36C5-9A15344DF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4C14-6DE3-3257-BD8F-0CD35C20F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BEF9AA-15E7-4A7A-889E-2C016DE2939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03AA7-2E6B-D4BF-34A8-60A700CB1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F909E-894E-D83C-EE74-2B9FC09BF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6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D8CC-6834-C3CF-737E-670B146CB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Pivotal Tracker summary and screenshots</a:t>
            </a:r>
            <a:br>
              <a:rPr lang="en-US" dirty="0"/>
            </a:br>
            <a:r>
              <a:rPr lang="en-US" dirty="0"/>
              <a:t>Iteration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F5DD-0B2E-66CF-F496-D427F123C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Jackson Davis, Sanya Sinha, David Woolston</a:t>
            </a:r>
          </a:p>
        </p:txBody>
      </p:sp>
    </p:spTree>
    <p:extLst>
      <p:ext uri="{BB962C8B-B14F-4D97-AF65-F5344CB8AC3E}">
        <p14:creationId xmlns:p14="http://schemas.microsoft.com/office/powerpoint/2010/main" val="329982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027BC3-2AB4-8C84-FB3F-60C59F292BA9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B508B-D2DF-8FFA-391D-8A2F06D7F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9680" y="0"/>
            <a:ext cx="4392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8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F8A0A-BA19-9035-D548-CE6F3416D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8A4F7F-6350-9D4D-71E1-47630A72CCBB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76ED5-5E36-9442-CC4E-173428EA0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1235" y="107013"/>
            <a:ext cx="4049529" cy="66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74CC6-EC1A-ACC6-2BE0-23582B147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56D66B-AD71-3703-AE6C-C5C4E905697B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BD669-9536-AD1E-E1A7-B9A9C909A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0450" y="271933"/>
            <a:ext cx="4111100" cy="63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8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97BEB-380E-416F-CD0F-BB861427C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E39897-AC35-DFE7-CD0F-A221D2F8ADB8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35DCAC-2663-5FF9-F746-536ABE308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7572" y="122867"/>
            <a:ext cx="3836855" cy="661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3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DE705-49B5-75F6-10D1-667971B22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A49DDF-50C8-3D9B-6A79-4076D708146C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E26CCB-EF3D-E834-CBBA-85D1C3F0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7572" y="372377"/>
            <a:ext cx="3836855" cy="611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34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12710-FDB6-06E1-296D-E02D55AD3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AF2F1C-28F6-C128-395E-350B7D1A0D9F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F257F-E7C2-3C90-17C5-6AC0327DA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7572" y="506820"/>
            <a:ext cx="3836855" cy="584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7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22592-C3FE-6967-F98A-E289568EC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ED8D4D-B79E-AB6D-F240-DF5DCD3292DD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DC1B2-F704-A027-3D1C-AB1FB49C4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1058" y="506820"/>
            <a:ext cx="3389883" cy="584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2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C26D-1CBE-E429-8B90-12214F03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User Stories (orange checkmarks)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74DD7-1F5C-3F3D-5B21-30C81F90A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124" y="2469152"/>
            <a:ext cx="10221751" cy="32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6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8236-9AE8-5416-F78C-1552A79B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created in Iteration 3 (orange checkmarks)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7B03E-6D6E-51BA-33B9-FD8B03E1F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100417"/>
            <a:ext cx="12192000" cy="375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5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CFBA95-881F-557C-8D6E-CFA867CD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4897" y="503199"/>
            <a:ext cx="3415675" cy="5851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6E0BC1-8038-68A1-4D92-911D684D9812}"/>
              </a:ext>
            </a:extLst>
          </p:cNvPr>
          <p:cNvSpPr txBox="1"/>
          <p:nvPr/>
        </p:nvSpPr>
        <p:spPr>
          <a:xfrm>
            <a:off x="262155" y="259951"/>
            <a:ext cx="26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 User Stories</a:t>
            </a:r>
          </a:p>
        </p:txBody>
      </p:sp>
    </p:spTree>
    <p:extLst>
      <p:ext uri="{BB962C8B-B14F-4D97-AF65-F5344CB8AC3E}">
        <p14:creationId xmlns:p14="http://schemas.microsoft.com/office/powerpoint/2010/main" val="404292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4CF42F-6886-3B8B-FC0B-B1B75863A176}"/>
              </a:ext>
            </a:extLst>
          </p:cNvPr>
          <p:cNvSpPr txBox="1"/>
          <p:nvPr/>
        </p:nvSpPr>
        <p:spPr>
          <a:xfrm>
            <a:off x="262155" y="259951"/>
            <a:ext cx="26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 User Stories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106442-1F4E-9753-A0D6-05049CF74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7584" y="364701"/>
            <a:ext cx="4856831" cy="612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1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315E-1B9B-97E4-1C88-402DB6C9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created and still pending</a:t>
            </a:r>
            <a:br>
              <a:rPr lang="en-US" dirty="0"/>
            </a:br>
            <a:r>
              <a:rPr lang="en-US" dirty="0"/>
              <a:t>(orange checkmarks)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DFD48-7B8E-EEA2-AD7C-5101E3C2C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5316" y="1928938"/>
            <a:ext cx="7738075" cy="434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7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5620C4-DE87-A3D1-0888-EA98270737B0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F985A-E24C-B87C-A42E-FE5DDC7D3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9600" y="0"/>
            <a:ext cx="4817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0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FCA2F9-59A5-7C54-1968-C7B17A16B964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20243-85EB-7A43-6EFB-2E7D3FCDD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8703" y="0"/>
            <a:ext cx="3594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1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27EEE-B4C9-C562-1B4A-026F759AFFD2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0F972-EABE-3184-71B3-1AC60A3DE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1614" y="142219"/>
            <a:ext cx="3968771" cy="657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4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110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Pivotal Tracker summary and screenshots Iteration 4</vt:lpstr>
      <vt:lpstr>Completed User Stories (orange checkmarks)</vt:lpstr>
      <vt:lpstr>User stories created in Iteration 3 (orange checkmarks)</vt:lpstr>
      <vt:lpstr>PowerPoint Presentation</vt:lpstr>
      <vt:lpstr>PowerPoint Presentation</vt:lpstr>
      <vt:lpstr>User stories created and still pending (orange checkmarks)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Pivotal Tracker summary and screenshots Iteration 1</dc:title>
  <dc:creator>Woolston, David W</dc:creator>
  <cp:lastModifiedBy>Woolston, David W</cp:lastModifiedBy>
  <cp:revision>4</cp:revision>
  <dcterms:created xsi:type="dcterms:W3CDTF">2024-02-14T05:14:29Z</dcterms:created>
  <dcterms:modified xsi:type="dcterms:W3CDTF">2024-03-06T04:43:44Z</dcterms:modified>
</cp:coreProperties>
</file>