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lston, David W" userId="9b30e7ce-ee75-43c4-b5a0-fce85ba24482" providerId="ADAL" clId="{C59F5A6F-D55A-49E4-9FBF-C81B4BE28591}"/>
    <pc:docChg chg="undo custSel delSld modSld">
      <pc:chgData name="Woolston, David W" userId="9b30e7ce-ee75-43c4-b5a0-fce85ba24482" providerId="ADAL" clId="{C59F5A6F-D55A-49E4-9FBF-C81B4BE28591}" dt="2024-02-28T04:31:39.757" v="195" actId="47"/>
      <pc:docMkLst>
        <pc:docMk/>
      </pc:docMkLst>
      <pc:sldChg chg="modSp mod">
        <pc:chgData name="Woolston, David W" userId="9b30e7ce-ee75-43c4-b5a0-fce85ba24482" providerId="ADAL" clId="{C59F5A6F-D55A-49E4-9FBF-C81B4BE28591}" dt="2024-02-28T04:19:47.508" v="1" actId="20577"/>
        <pc:sldMkLst>
          <pc:docMk/>
          <pc:sldMk cId="383937052" sldId="256"/>
        </pc:sldMkLst>
        <pc:spChg chg="mod">
          <ac:chgData name="Woolston, David W" userId="9b30e7ce-ee75-43c4-b5a0-fce85ba24482" providerId="ADAL" clId="{C59F5A6F-D55A-49E4-9FBF-C81B4BE28591}" dt="2024-02-28T04:19:47.508" v="1" actId="20577"/>
          <ac:spMkLst>
            <pc:docMk/>
            <pc:sldMk cId="383937052" sldId="256"/>
            <ac:spMk id="2" creationId="{EF035AC4-7093-2F07-491B-C8B4BC2A1DD6}"/>
          </ac:spMkLst>
        </pc:spChg>
      </pc:sldChg>
      <pc:sldChg chg="modSp mod">
        <pc:chgData name="Woolston, David W" userId="9b30e7ce-ee75-43c4-b5a0-fce85ba24482" providerId="ADAL" clId="{C59F5A6F-D55A-49E4-9FBF-C81B4BE28591}" dt="2024-02-28T04:20:02.760" v="24" actId="14826"/>
        <pc:sldMkLst>
          <pc:docMk/>
          <pc:sldMk cId="3046802001" sldId="257"/>
        </pc:sldMkLst>
        <pc:spChg chg="mod">
          <ac:chgData name="Woolston, David W" userId="9b30e7ce-ee75-43c4-b5a0-fce85ba24482" providerId="ADAL" clId="{C59F5A6F-D55A-49E4-9FBF-C81B4BE28591}" dt="2024-02-28T04:19:59.583" v="23" actId="14100"/>
          <ac:spMkLst>
            <pc:docMk/>
            <pc:sldMk cId="3046802001" sldId="257"/>
            <ac:spMk id="2" creationId="{EF36559D-BD6C-F1B7-E090-558A22C297AE}"/>
          </ac:spMkLst>
        </pc:spChg>
        <pc:picChg chg="mod">
          <ac:chgData name="Woolston, David W" userId="9b30e7ce-ee75-43c4-b5a0-fce85ba24482" providerId="ADAL" clId="{C59F5A6F-D55A-49E4-9FBF-C81B4BE28591}" dt="2024-02-28T04:20:02.760" v="24" actId="14826"/>
          <ac:picMkLst>
            <pc:docMk/>
            <pc:sldMk cId="3046802001" sldId="257"/>
            <ac:picMk id="4" creationId="{46207CB2-423C-6A03-36C5-7995B9EEF0AA}"/>
          </ac:picMkLst>
        </pc:picChg>
      </pc:sldChg>
      <pc:sldChg chg="modSp mod">
        <pc:chgData name="Woolston, David W" userId="9b30e7ce-ee75-43c4-b5a0-fce85ba24482" providerId="ADAL" clId="{C59F5A6F-D55A-49E4-9FBF-C81B4BE28591}" dt="2024-02-28T04:20:47.933" v="97" actId="14826"/>
        <pc:sldMkLst>
          <pc:docMk/>
          <pc:sldMk cId="1906789972" sldId="258"/>
        </pc:sldMkLst>
        <pc:spChg chg="mod">
          <ac:chgData name="Woolston, David W" userId="9b30e7ce-ee75-43c4-b5a0-fce85ba24482" providerId="ADAL" clId="{C59F5A6F-D55A-49E4-9FBF-C81B4BE28591}" dt="2024-02-28T04:20:42.726" v="96" actId="14100"/>
          <ac:spMkLst>
            <pc:docMk/>
            <pc:sldMk cId="1906789972" sldId="258"/>
            <ac:spMk id="2" creationId="{BB3BB521-A5CE-F9D2-AA4B-F46AB13984F9}"/>
          </ac:spMkLst>
        </pc:spChg>
        <pc:picChg chg="mod">
          <ac:chgData name="Woolston, David W" userId="9b30e7ce-ee75-43c4-b5a0-fce85ba24482" providerId="ADAL" clId="{C59F5A6F-D55A-49E4-9FBF-C81B4BE28591}" dt="2024-02-28T04:20:47.933" v="97" actId="14826"/>
          <ac:picMkLst>
            <pc:docMk/>
            <pc:sldMk cId="1906789972" sldId="258"/>
            <ac:picMk id="4" creationId="{87D73617-9C64-A785-09A6-83C87C9E5461}"/>
          </ac:picMkLst>
        </pc:picChg>
      </pc:sldChg>
      <pc:sldChg chg="addSp delSp modSp mod">
        <pc:chgData name="Woolston, David W" userId="9b30e7ce-ee75-43c4-b5a0-fce85ba24482" providerId="ADAL" clId="{C59F5A6F-D55A-49E4-9FBF-C81B4BE28591}" dt="2024-02-28T04:22:25.375" v="125" actId="20577"/>
        <pc:sldMkLst>
          <pc:docMk/>
          <pc:sldMk cId="460031797" sldId="259"/>
        </pc:sldMkLst>
        <pc:spChg chg="mod">
          <ac:chgData name="Woolston, David W" userId="9b30e7ce-ee75-43c4-b5a0-fce85ba24482" providerId="ADAL" clId="{C59F5A6F-D55A-49E4-9FBF-C81B4BE28591}" dt="2024-02-28T04:22:25.375" v="125" actId="20577"/>
          <ac:spMkLst>
            <pc:docMk/>
            <pc:sldMk cId="460031797" sldId="259"/>
            <ac:spMk id="2" creationId="{E347EB15-7644-EE85-5AA0-C581BE438931}"/>
          </ac:spMkLst>
        </pc:spChg>
        <pc:picChg chg="del">
          <ac:chgData name="Woolston, David W" userId="9b30e7ce-ee75-43c4-b5a0-fce85ba24482" providerId="ADAL" clId="{C59F5A6F-D55A-49E4-9FBF-C81B4BE28591}" dt="2024-02-28T04:22:18.198" v="98" actId="478"/>
          <ac:picMkLst>
            <pc:docMk/>
            <pc:sldMk cId="460031797" sldId="259"/>
            <ac:picMk id="4" creationId="{B67E4094-4673-BF20-C4DC-52533E17BBB3}"/>
          </ac:picMkLst>
        </pc:picChg>
        <pc:picChg chg="add mod">
          <ac:chgData name="Woolston, David W" userId="9b30e7ce-ee75-43c4-b5a0-fce85ba24482" providerId="ADAL" clId="{C59F5A6F-D55A-49E4-9FBF-C81B4BE28591}" dt="2024-02-28T04:22:19.622" v="100" actId="1076"/>
          <ac:picMkLst>
            <pc:docMk/>
            <pc:sldMk cId="460031797" sldId="259"/>
            <ac:picMk id="5" creationId="{F49EDCF8-E8ED-2A5E-541C-5F665753EA75}"/>
          </ac:picMkLst>
        </pc:picChg>
      </pc:sldChg>
      <pc:sldChg chg="addSp delSp modSp mod">
        <pc:chgData name="Woolston, David W" userId="9b30e7ce-ee75-43c4-b5a0-fce85ba24482" providerId="ADAL" clId="{C59F5A6F-D55A-49E4-9FBF-C81B4BE28591}" dt="2024-02-28T04:24:27.079" v="153" actId="1076"/>
        <pc:sldMkLst>
          <pc:docMk/>
          <pc:sldMk cId="3973414617" sldId="260"/>
        </pc:sldMkLst>
        <pc:spChg chg="mod">
          <ac:chgData name="Woolston, David W" userId="9b30e7ce-ee75-43c4-b5a0-fce85ba24482" providerId="ADAL" clId="{C59F5A6F-D55A-49E4-9FBF-C81B4BE28591}" dt="2024-02-28T04:24:19.960" v="148" actId="20577"/>
          <ac:spMkLst>
            <pc:docMk/>
            <pc:sldMk cId="3973414617" sldId="260"/>
            <ac:spMk id="2" creationId="{897A2CF9-5E1E-B759-02C8-8F30F8D3F3D0}"/>
          </ac:spMkLst>
        </pc:spChg>
        <pc:picChg chg="del">
          <ac:chgData name="Woolston, David W" userId="9b30e7ce-ee75-43c4-b5a0-fce85ba24482" providerId="ADAL" clId="{C59F5A6F-D55A-49E4-9FBF-C81B4BE28591}" dt="2024-02-28T04:24:21.975" v="149" actId="478"/>
          <ac:picMkLst>
            <pc:docMk/>
            <pc:sldMk cId="3973414617" sldId="260"/>
            <ac:picMk id="4" creationId="{74B42618-E5A1-11E8-A4D6-0FB17A031615}"/>
          </ac:picMkLst>
        </pc:picChg>
        <pc:picChg chg="add mod">
          <ac:chgData name="Woolston, David W" userId="9b30e7ce-ee75-43c4-b5a0-fce85ba24482" providerId="ADAL" clId="{C59F5A6F-D55A-49E4-9FBF-C81B4BE28591}" dt="2024-02-28T04:24:27.079" v="153" actId="1076"/>
          <ac:picMkLst>
            <pc:docMk/>
            <pc:sldMk cId="3973414617" sldId="260"/>
            <ac:picMk id="5" creationId="{29445D4A-8A4F-E443-E279-B6F74D47572D}"/>
          </ac:picMkLst>
        </pc:picChg>
      </pc:sldChg>
      <pc:sldChg chg="addSp delSp modSp mod">
        <pc:chgData name="Woolston, David W" userId="9b30e7ce-ee75-43c4-b5a0-fce85ba24482" providerId="ADAL" clId="{C59F5A6F-D55A-49E4-9FBF-C81B4BE28591}" dt="2024-02-28T04:25:08.969" v="184" actId="22"/>
        <pc:sldMkLst>
          <pc:docMk/>
          <pc:sldMk cId="1359968114" sldId="261"/>
        </pc:sldMkLst>
        <pc:spChg chg="mod">
          <ac:chgData name="Woolston, David W" userId="9b30e7ce-ee75-43c4-b5a0-fce85ba24482" providerId="ADAL" clId="{C59F5A6F-D55A-49E4-9FBF-C81B4BE28591}" dt="2024-02-28T04:24:39.214" v="182" actId="20577"/>
          <ac:spMkLst>
            <pc:docMk/>
            <pc:sldMk cId="1359968114" sldId="261"/>
            <ac:spMk id="2" creationId="{F1D7B10F-912E-116A-F32A-0334D718D94F}"/>
          </ac:spMkLst>
        </pc:spChg>
        <pc:picChg chg="del">
          <ac:chgData name="Woolston, David W" userId="9b30e7ce-ee75-43c4-b5a0-fce85ba24482" providerId="ADAL" clId="{C59F5A6F-D55A-49E4-9FBF-C81B4BE28591}" dt="2024-02-28T04:24:41.398" v="183" actId="478"/>
          <ac:picMkLst>
            <pc:docMk/>
            <pc:sldMk cId="1359968114" sldId="261"/>
            <ac:picMk id="4" creationId="{68C55EB9-BE76-8734-0824-5A580ECFE1E7}"/>
          </ac:picMkLst>
        </pc:picChg>
        <pc:picChg chg="add">
          <ac:chgData name="Woolston, David W" userId="9b30e7ce-ee75-43c4-b5a0-fce85ba24482" providerId="ADAL" clId="{C59F5A6F-D55A-49E4-9FBF-C81B4BE28591}" dt="2024-02-28T04:25:08.969" v="184" actId="22"/>
          <ac:picMkLst>
            <pc:docMk/>
            <pc:sldMk cId="1359968114" sldId="261"/>
            <ac:picMk id="5" creationId="{1C54587C-4BB1-77E3-5C49-5CF579E6D77E}"/>
          </ac:picMkLst>
        </pc:picChg>
        <pc:picChg chg="del">
          <ac:chgData name="Woolston, David W" userId="9b30e7ce-ee75-43c4-b5a0-fce85ba24482" providerId="ADAL" clId="{C59F5A6F-D55A-49E4-9FBF-C81B4BE28591}" dt="2024-02-28T04:24:41.398" v="183" actId="478"/>
          <ac:picMkLst>
            <pc:docMk/>
            <pc:sldMk cId="1359968114" sldId="261"/>
            <ac:picMk id="10" creationId="{D89DF14F-8134-0F16-283D-568C18E33364}"/>
          </ac:picMkLst>
        </pc:picChg>
      </pc:sldChg>
      <pc:sldChg chg="addSp delSp modSp mod">
        <pc:chgData name="Woolston, David W" userId="9b30e7ce-ee75-43c4-b5a0-fce85ba24482" providerId="ADAL" clId="{C59F5A6F-D55A-49E4-9FBF-C81B4BE28591}" dt="2024-02-28T04:31:33.951" v="194" actId="20577"/>
        <pc:sldMkLst>
          <pc:docMk/>
          <pc:sldMk cId="579928166" sldId="262"/>
        </pc:sldMkLst>
        <pc:spChg chg="mod">
          <ac:chgData name="Woolston, David W" userId="9b30e7ce-ee75-43c4-b5a0-fce85ba24482" providerId="ADAL" clId="{C59F5A6F-D55A-49E4-9FBF-C81B4BE28591}" dt="2024-02-28T04:31:33.951" v="194" actId="20577"/>
          <ac:spMkLst>
            <pc:docMk/>
            <pc:sldMk cId="579928166" sldId="262"/>
            <ac:spMk id="2" creationId="{63F9A5C6-2A32-0D46-AE51-D939062B9E88}"/>
          </ac:spMkLst>
        </pc:spChg>
        <pc:picChg chg="del">
          <ac:chgData name="Woolston, David W" userId="9b30e7ce-ee75-43c4-b5a0-fce85ba24482" providerId="ADAL" clId="{C59F5A6F-D55A-49E4-9FBF-C81B4BE28591}" dt="2024-02-28T04:31:26.858" v="186" actId="478"/>
          <ac:picMkLst>
            <pc:docMk/>
            <pc:sldMk cId="579928166" sldId="262"/>
            <ac:picMk id="4" creationId="{4BFD64DA-49A5-C170-72F7-4B512A265CCF}"/>
          </ac:picMkLst>
        </pc:picChg>
        <pc:picChg chg="add mod">
          <ac:chgData name="Woolston, David W" userId="9b30e7ce-ee75-43c4-b5a0-fce85ba24482" providerId="ADAL" clId="{C59F5A6F-D55A-49E4-9FBF-C81B4BE28591}" dt="2024-02-28T04:31:29.807" v="187" actId="1076"/>
          <ac:picMkLst>
            <pc:docMk/>
            <pc:sldMk cId="579928166" sldId="262"/>
            <ac:picMk id="5" creationId="{63BF50FA-C585-46EE-6BC7-809E82C53CB8}"/>
          </ac:picMkLst>
        </pc:picChg>
      </pc:sldChg>
      <pc:sldChg chg="del">
        <pc:chgData name="Woolston, David W" userId="9b30e7ce-ee75-43c4-b5a0-fce85ba24482" providerId="ADAL" clId="{C59F5A6F-D55A-49E4-9FBF-C81B4BE28591}" dt="2024-02-28T04:31:39.757" v="195" actId="47"/>
        <pc:sldMkLst>
          <pc:docMk/>
          <pc:sldMk cId="105103171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ADA1-B5A9-A888-4283-E7BAD65A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C8107-BE7E-6D13-EE7E-649B8BFB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62B9-E04A-7D3F-4006-9F9C5723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1610-28C1-5713-DC3A-F226A91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A999-9DDD-890E-F756-6A0B6C3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E151-7D90-069E-CD1D-172EA9B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71662-AE62-B28E-5445-49FAC7FB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82BA-0170-46DA-5A94-399C4AA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C8D-1C55-D2A4-680A-CC4760EC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6FE-F03E-409C-D7E5-D04AEABA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2427F-FA84-888C-589A-B03CD9AC5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9DFC-8FDB-16EB-80A3-704A93196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972F-99D3-B318-8245-7885650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6F5F-AAFE-38BB-7973-D39A86ED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A30B-0DD0-ACBF-8622-FF7C3CBE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9527-D0D0-E944-6F88-D9A457AD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946-C384-EB03-497A-CAC577C1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20AE-3872-9F85-DBA4-D0B138DA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0182-E4B0-0364-B209-B26AC77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105C-D70F-BCAB-7F94-496B9D2E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290A-5EE3-95D4-89D8-764A099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B6BA-DFBC-3830-9E3C-3598BC3E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2410-C61C-D9BB-7DCB-248DB5F2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B1B8-3FF8-BBC7-4735-574DAC02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642C-E976-3113-B3DE-9430FC8E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171-57A5-D7FE-FADD-33DB0BC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F65B-A319-95B2-C5C9-44FC0F03F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D41E-44F8-6FA3-25D1-67E00D34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69A6-D84D-B1D1-027F-9F7B4C4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C46A-7E1D-7C1D-896E-EBBB50E6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9889-7925-CFB4-C82E-F65E291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492-5552-DE8B-4011-91F0A6BE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AC6F-0804-7978-35AB-E7838763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F943-1FA6-AE5E-17E3-383AD548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0A52A-F885-045B-75C4-90D63DF5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E0FCC-6BCE-C13C-4B81-324780405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D0133-6B34-433C-1F03-AAB1931D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D4AB2-3EFA-98B8-581A-557FBD8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0A98-787B-CA63-7395-44DEF7B8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F5E8-18F9-9470-B14F-677108D8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4EA2F-02E5-5A3A-6265-0BFD98F7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CE21-97DB-805A-DCB6-4A124D14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C69C-BC7F-4423-ED89-49242BD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BB3DB-7960-737D-1CBB-CC32691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9EB05-5F25-F834-514C-12CCAE4B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6C737-B4F0-1498-BD0A-95D93FA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F6D3-E7EC-7772-FD67-2A229564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541E-68FF-9281-4051-7A29A557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1F8C-E112-302B-4CB3-D839E698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EE25D-ADA9-4886-A970-2C61EC9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BAE0-2AE9-0E8B-D6D2-A86395B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BF5C-BFE8-E3AE-54C8-516AA6B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E1C3-37AE-9CA0-FE4B-B1BEE5E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3D6E9-F40C-3B72-FA5F-B0081C41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1D33-CE82-BF98-51EE-E5E67B33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8CE7-4E4B-3DA1-1B8F-4858B90D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61A42-1DFF-4B77-2912-924AB529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139E9-DA43-E2EC-E753-825F7DD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2FC7A-7E32-BD6F-57C7-668381ED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FDA5-F17E-4D04-3AA6-B50AB0EC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CB6-0A4E-559C-5F8B-A0E85FC3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0F266-878F-414B-AC10-B8E5FCB54FB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A5C4-1777-9279-CCBE-E8E1A1ED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7A0C-0E14-4CD9-B196-0677FE035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5AC4-7093-2F07-491B-C8B4BC2A1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code / software screenshots</a:t>
            </a:r>
            <a:br>
              <a:rPr lang="en-US" dirty="0"/>
            </a:br>
            <a:r>
              <a:rPr lang="en-US" dirty="0"/>
              <a:t>Iteration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68DB5-AC68-4982-58ED-1F3E60C58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8393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3EE4-26CF-BD05-8B3E-4C74A3EF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259029"/>
            <a:ext cx="4994031" cy="1325563"/>
          </a:xfrm>
        </p:spPr>
        <p:txBody>
          <a:bodyPr/>
          <a:lstStyle/>
          <a:p>
            <a:r>
              <a:rPr lang="en-US" dirty="0"/>
              <a:t>Successful game exit in Menu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38C7D-3A35-01C2-1FC1-1FCEC0D4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87499"/>
            <a:ext cx="5172797" cy="4048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74606-BED9-6E4A-429C-B863D570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87" y="0"/>
            <a:ext cx="591585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559D-BD6C-F1B7-E090-558A22C2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860425"/>
            <a:ext cx="4672918" cy="1325563"/>
          </a:xfrm>
        </p:spPr>
        <p:txBody>
          <a:bodyPr/>
          <a:lstStyle/>
          <a:p>
            <a:r>
              <a:rPr lang="en-US" dirty="0"/>
              <a:t>Pathfinder class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07CB2-423C-6A03-36C5-7995B9EEF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3955" y="0"/>
            <a:ext cx="4175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B521-A5CE-F9D2-AA4B-F46AB139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8886" cy="1325563"/>
          </a:xfrm>
        </p:spPr>
        <p:txBody>
          <a:bodyPr/>
          <a:lstStyle/>
          <a:p>
            <a:r>
              <a:rPr lang="en-US" dirty="0"/>
              <a:t>Monster pathfinding code, completed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3617-9C64-A785-09A6-83C87C9E5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250" y="-2247"/>
            <a:ext cx="4838701" cy="68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EB15-7644-EE85-5AA0-C581BE4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SaveGame</a:t>
            </a:r>
            <a:r>
              <a:rPr lang="en-US" dirty="0"/>
              <a:t> and </a:t>
            </a:r>
            <a:r>
              <a:rPr lang="en-US" dirty="0" err="1"/>
              <a:t>LoadGame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EAB0-EF5F-2CF6-1AD7-B59C2F17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295568"/>
            <a:ext cx="9886950" cy="55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2CF9-5E1E-B759-02C8-8F30F8D3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Combat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A416E-97E6-82A7-33B1-698F42A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40" y="0"/>
            <a:ext cx="498850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26531-2908-FD80-BB05-36340FAE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4" y="0"/>
            <a:ext cx="410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AE1E-EC96-79B5-2063-935CB4F5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36550"/>
            <a:ext cx="10515600" cy="1325563"/>
          </a:xfrm>
        </p:spPr>
        <p:txBody>
          <a:bodyPr/>
          <a:lstStyle/>
          <a:p>
            <a:r>
              <a:rPr lang="en-US" dirty="0"/>
              <a:t>Combat </a:t>
            </a:r>
            <a:br>
              <a:rPr lang="en-US" dirty="0"/>
            </a:br>
            <a:r>
              <a:rPr lang="en-US" dirty="0"/>
              <a:t>GUI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BD96CE-DC17-95A3-F42A-4D0E4884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0"/>
            <a:ext cx="9434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B10F-912E-116A-F32A-0334D718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Item ABC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ED683-FDF9-A6BA-CB27-1020E6DA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51" y="0"/>
            <a:ext cx="689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9677-7121-27C3-C044-87D84319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ItemFactory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ED04F-A405-0980-BD01-B8F02EAB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671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D5C0-2616-38C5-55CB-5C14C334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HealthPotion</a:t>
            </a:r>
            <a:r>
              <a:rPr lang="en-US" dirty="0"/>
              <a:t> and </a:t>
            </a:r>
            <a:r>
              <a:rPr lang="en-US" dirty="0" err="1"/>
              <a:t>PitTrap</a:t>
            </a:r>
            <a:r>
              <a:rPr lang="en-US" dirty="0"/>
              <a:t>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171EA-1338-2AC5-BA51-7EAD96CD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02"/>
            <a:ext cx="12192000" cy="37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0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Working code / software screenshots Iteration 4</vt:lpstr>
      <vt:lpstr>Pathfinder class code</vt:lpstr>
      <vt:lpstr>Monster pathfinding code, completed</vt:lpstr>
      <vt:lpstr>SaveGame and LoadGame</vt:lpstr>
      <vt:lpstr>Combat</vt:lpstr>
      <vt:lpstr>Combat  GUI</vt:lpstr>
      <vt:lpstr>Item ABC</vt:lpstr>
      <vt:lpstr>ItemFactory</vt:lpstr>
      <vt:lpstr>HealthPotion and PitTrap items</vt:lpstr>
      <vt:lpstr>Successful game exit in Menu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code / software screenshots Iteration 1</dc:title>
  <dc:creator>Woolston, David W</dc:creator>
  <cp:lastModifiedBy>Woolston, David W</cp:lastModifiedBy>
  <cp:revision>6</cp:revision>
  <dcterms:created xsi:type="dcterms:W3CDTF">2024-02-14T05:48:55Z</dcterms:created>
  <dcterms:modified xsi:type="dcterms:W3CDTF">2024-03-06T05:01:33Z</dcterms:modified>
</cp:coreProperties>
</file>