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ADA1-B5A9-A888-4283-E7BAD65A9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C8107-BE7E-6D13-EE7E-649B8BFB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62B9-E04A-7D3F-4006-9F9C5723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1610-28C1-5713-DC3A-F226A912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A999-9DDD-890E-F756-6A0B6C3C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E151-7D90-069E-CD1D-172EA9B9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71662-AE62-B28E-5445-49FAC7FB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82BA-0170-46DA-5A94-399C4AAA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9C8D-1C55-D2A4-680A-CC4760EC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E6FE-F03E-409C-D7E5-D04AEABA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2427F-FA84-888C-589A-B03CD9AC5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29DFC-8FDB-16EB-80A3-704A93196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972F-99D3-B318-8245-78856506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6F5F-AAFE-38BB-7973-D39A86ED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A30B-0DD0-ACBF-8622-FF7C3CBE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9527-D0D0-E944-6F88-D9A457AD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E946-C384-EB03-497A-CAC577C1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20AE-3872-9F85-DBA4-D0B138DA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0182-E4B0-0364-B209-B26AC774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105C-D70F-BCAB-7F94-496B9D2E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1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290A-5EE3-95D4-89D8-764A099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B6BA-DFBC-3830-9E3C-3598BC3E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2410-C61C-D9BB-7DCB-248DB5F2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AB1B8-3FF8-BBC7-4735-574DAC02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642C-E976-3113-B3DE-9430FC8E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0171-57A5-D7FE-FADD-33DB0BC9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F65B-A319-95B2-C5C9-44FC0F03F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CD41E-44F8-6FA3-25D1-67E00D343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D69A6-D84D-B1D1-027F-9F7B4C40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6C46A-7E1D-7C1D-896E-EBBB50E6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49889-7925-CFB4-C82E-F65E2914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7492-5552-DE8B-4011-91F0A6BE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FAC6F-0804-7978-35AB-E7838763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DF943-1FA6-AE5E-17E3-383AD548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0A52A-F885-045B-75C4-90D63DF5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E0FCC-6BCE-C13C-4B81-324780405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D0133-6B34-433C-1F03-AAB1931D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D4AB2-3EFA-98B8-581A-557FBD8E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C0A98-787B-CA63-7395-44DEF7B8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F5E8-18F9-9470-B14F-677108D8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4EA2F-02E5-5A3A-6265-0BFD98F7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0CE21-97DB-805A-DCB6-4A124D14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BC69C-BC7F-4423-ED89-49242BD0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BB3DB-7960-737D-1CBB-CC32691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9EB05-5F25-F834-514C-12CCAE4B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6C737-B4F0-1498-BD0A-95D93FA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F6D3-E7EC-7772-FD67-2A229564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541E-68FF-9281-4051-7A29A557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61F8C-E112-302B-4CB3-D839E6989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EE25D-ADA9-4886-A970-2C61EC95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BAE0-2AE9-0E8B-D6D2-A86395B6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3BF5C-BFE8-E3AE-54C8-516AA6BF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E1C3-37AE-9CA0-FE4B-B1BEE5E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3D6E9-F40C-3B72-FA5F-B0081C41E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1D33-CE82-BF98-51EE-E5E67B33C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8CE7-4E4B-3DA1-1B8F-4858B90D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61A42-1DFF-4B77-2912-924AB529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139E9-DA43-E2EC-E753-825F7DD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2FC7A-7E32-BD6F-57C7-668381ED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FDA5-F17E-4D04-3AA6-B50AB0EC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8CB6-0A4E-559C-5F8B-A0E85FC3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0F266-878F-414B-AC10-B8E5FCB54FB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A5C4-1777-9279-CCBE-E8E1A1EDA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7A0C-0E14-4CD9-B196-0677FE035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2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5AC4-7093-2F07-491B-C8B4BC2A1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code / software screenshots</a:t>
            </a:r>
            <a:br>
              <a:rPr lang="en-US" dirty="0"/>
            </a:br>
            <a:r>
              <a:rPr lang="en-US" dirty="0"/>
              <a:t>Iteration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68DB5-AC68-4982-58ED-1F3E60C58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Davis, Sanya Sinha, David Woolston</a:t>
            </a:r>
          </a:p>
        </p:txBody>
      </p:sp>
    </p:spTree>
    <p:extLst>
      <p:ext uri="{BB962C8B-B14F-4D97-AF65-F5344CB8AC3E}">
        <p14:creationId xmlns:p14="http://schemas.microsoft.com/office/powerpoint/2010/main" val="38393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B9B6-961D-B6D3-4EE1-CEEA19A3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and build database of Hero parameter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59A87-F732-18D0-86A7-F85A155E9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5" y="1690688"/>
            <a:ext cx="9274629" cy="502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120C-7CD7-59A0-8E7C-232E2D6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and build database of Monster parameter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1422C-9054-AA7A-022E-283C485D8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0194" y="1690688"/>
            <a:ext cx="9091611" cy="49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6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B2FD-A709-A74C-026B-E86956F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and build Trivia databases (1/2)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DDFAB-8397-D565-5D5F-6352BD1E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0806"/>
            <a:ext cx="9656517" cy="52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9D6CA-EFA4-FD3A-0AF9-910B5502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Initialize and build Trivia databases (2/2)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B5919-E9A2-0070-A1B8-AF1D947D4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0120"/>
            <a:ext cx="10063162" cy="54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5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56A7-C635-BFDD-08B8-694947A4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22262"/>
            <a:ext cx="10515600" cy="1325563"/>
          </a:xfrm>
        </p:spPr>
        <p:txBody>
          <a:bodyPr/>
          <a:lstStyle/>
          <a:p>
            <a:r>
              <a:rPr lang="en-US" dirty="0"/>
              <a:t>Generate maze in class Dungeon,</a:t>
            </a:r>
            <a:br>
              <a:rPr lang="en-US" dirty="0"/>
            </a:br>
            <a:r>
              <a:rPr lang="en-US" dirty="0"/>
              <a:t>write dungeon.txt for 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EBA90-EACA-B8E2-92F9-31832E227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8960" y="0"/>
            <a:ext cx="393970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768E65-49C5-F82E-7821-7C04FCBB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64" y="1647825"/>
            <a:ext cx="6301285" cy="48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6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549B-ED8C-8B26-205B-65AB149A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57153" cy="1325563"/>
          </a:xfrm>
        </p:spPr>
        <p:txBody>
          <a:bodyPr/>
          <a:lstStyle/>
          <a:p>
            <a:r>
              <a:rPr lang="en-US" dirty="0" err="1"/>
              <a:t>DungeonAdventure</a:t>
            </a:r>
            <a:r>
              <a:rPr lang="en-US" dirty="0"/>
              <a:t> class: main game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F41E0-D508-A555-4C9A-3852B19C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5" y="0"/>
            <a:ext cx="3939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2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AA13-3216-9DA0-AF72-37EA32EE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 to initiate gameplay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A71D0-4E79-25D2-BFD9-6F2CFC66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5742"/>
            <a:ext cx="12192000" cy="19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8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Working code / software screenshots Iteration 1</vt:lpstr>
      <vt:lpstr>Initialize and build database of Hero parameter statistics</vt:lpstr>
      <vt:lpstr>Initialize and build database of Monster parameter statistics</vt:lpstr>
      <vt:lpstr>Initialize and build Trivia databases (1/2)</vt:lpstr>
      <vt:lpstr>Initialize and build Trivia databases (2/2)</vt:lpstr>
      <vt:lpstr>Generate maze in class Dungeon, write dungeon.txt for GUI</vt:lpstr>
      <vt:lpstr>DungeonAdventure class: main game logic</vt:lpstr>
      <vt:lpstr>Main method to initiate gameplay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code / software screenshots Iteration 1</dc:title>
  <dc:creator>Woolston, David W</dc:creator>
  <cp:lastModifiedBy>Woolston, David W</cp:lastModifiedBy>
  <cp:revision>2</cp:revision>
  <dcterms:created xsi:type="dcterms:W3CDTF">2024-02-14T05:48:55Z</dcterms:created>
  <dcterms:modified xsi:type="dcterms:W3CDTF">2024-02-14T06:48:41Z</dcterms:modified>
</cp:coreProperties>
</file>