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59" r:id="rId7"/>
    <p:sldId id="260" r:id="rId8"/>
    <p:sldId id="261" r:id="rId9"/>
    <p:sldId id="267" r:id="rId10"/>
    <p:sldId id="268" r:id="rId11"/>
    <p:sldId id="271" r:id="rId12"/>
    <p:sldId id="269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E3797-000C-4A96-A26A-0C1CE9F55D19}" v="2" dt="2024-02-28T04:17:27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lston, David W" userId="9b30e7ce-ee75-43c4-b5a0-fce85ba24482" providerId="ADAL" clId="{61CE3797-000C-4A96-A26A-0C1CE9F55D19}"/>
    <pc:docChg chg="undo custSel delSld modSld">
      <pc:chgData name="Woolston, David W" userId="9b30e7ce-ee75-43c4-b5a0-fce85ba24482" providerId="ADAL" clId="{61CE3797-000C-4A96-A26A-0C1CE9F55D19}" dt="2024-02-28T04:18:30.938" v="37" actId="22"/>
      <pc:docMkLst>
        <pc:docMk/>
      </pc:docMkLst>
      <pc:sldChg chg="modSp mod">
        <pc:chgData name="Woolston, David W" userId="9b30e7ce-ee75-43c4-b5a0-fce85ba24482" providerId="ADAL" clId="{61CE3797-000C-4A96-A26A-0C1CE9F55D19}" dt="2024-02-28T04:01:58.785" v="4" actId="14826"/>
        <pc:sldMkLst>
          <pc:docMk/>
          <pc:sldMk cId="4042929634" sldId="257"/>
        </pc:sldMkLst>
        <pc:picChg chg="mod">
          <ac:chgData name="Woolston, David W" userId="9b30e7ce-ee75-43c4-b5a0-fce85ba24482" providerId="ADAL" clId="{61CE3797-000C-4A96-A26A-0C1CE9F55D19}" dt="2024-02-28T04:01:58.785" v="4" actId="14826"/>
          <ac:picMkLst>
            <pc:docMk/>
            <pc:sldMk cId="4042929634" sldId="257"/>
            <ac:picMk id="5" creationId="{4DCFBA95-881F-557C-8D6E-CFA867CD280C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4:59.065" v="8" actId="22"/>
        <pc:sldMkLst>
          <pc:docMk/>
          <pc:sldMk cId="2326712892" sldId="258"/>
        </pc:sldMkLst>
        <pc:picChg chg="add del">
          <ac:chgData name="Woolston, David W" userId="9b30e7ce-ee75-43c4-b5a0-fce85ba24482" providerId="ADAL" clId="{61CE3797-000C-4A96-A26A-0C1CE9F55D19}" dt="2024-02-28T04:04:58.587" v="7" actId="478"/>
          <ac:picMkLst>
            <pc:docMk/>
            <pc:sldMk cId="2326712892" sldId="258"/>
            <ac:picMk id="3" creationId="{95F61835-AC42-FE00-9D7F-C0A744AA724F}"/>
          </ac:picMkLst>
        </pc:picChg>
        <pc:picChg chg="del">
          <ac:chgData name="Woolston, David W" userId="9b30e7ce-ee75-43c4-b5a0-fce85ba24482" providerId="ADAL" clId="{61CE3797-000C-4A96-A26A-0C1CE9F55D19}" dt="2024-02-28T04:02:01.853" v="5" actId="478"/>
          <ac:picMkLst>
            <pc:docMk/>
            <pc:sldMk cId="2326712892" sldId="258"/>
            <ac:picMk id="5" creationId="{20836E74-2469-37BA-EF0C-087A05A200AC}"/>
          </ac:picMkLst>
        </pc:picChg>
        <pc:picChg chg="add">
          <ac:chgData name="Woolston, David W" userId="9b30e7ce-ee75-43c4-b5a0-fce85ba24482" providerId="ADAL" clId="{61CE3797-000C-4A96-A26A-0C1CE9F55D19}" dt="2024-02-28T04:04:59.065" v="8" actId="22"/>
          <ac:picMkLst>
            <pc:docMk/>
            <pc:sldMk cId="2326712892" sldId="258"/>
            <ac:picMk id="7" creationId="{7D106442-1F4E-9753-A0D6-05049CF74CC3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5:18.724" v="10" actId="22"/>
        <pc:sldMkLst>
          <pc:docMk/>
          <pc:sldMk cId="2088323319" sldId="259"/>
        </pc:sldMkLst>
        <pc:picChg chg="del">
          <ac:chgData name="Woolston, David W" userId="9b30e7ce-ee75-43c4-b5a0-fce85ba24482" providerId="ADAL" clId="{61CE3797-000C-4A96-A26A-0C1CE9F55D19}" dt="2024-02-28T04:05:18.275" v="9" actId="478"/>
          <ac:picMkLst>
            <pc:docMk/>
            <pc:sldMk cId="2088323319" sldId="259"/>
            <ac:picMk id="3" creationId="{5B0A4695-9E60-B0AD-1BD9-7B75F6CF1405}"/>
          </ac:picMkLst>
        </pc:picChg>
        <pc:picChg chg="add">
          <ac:chgData name="Woolston, David W" userId="9b30e7ce-ee75-43c4-b5a0-fce85ba24482" providerId="ADAL" clId="{61CE3797-000C-4A96-A26A-0C1CE9F55D19}" dt="2024-02-28T04:05:18.724" v="10" actId="22"/>
          <ac:picMkLst>
            <pc:docMk/>
            <pc:sldMk cId="2088323319" sldId="259"/>
            <ac:picMk id="5" creationId="{76A45089-81C8-DCF3-05F6-E13EFEBF8E3B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5:37.395" v="12" actId="22"/>
        <pc:sldMkLst>
          <pc:docMk/>
          <pc:sldMk cId="3883742698" sldId="260"/>
        </pc:sldMkLst>
        <pc:picChg chg="del">
          <ac:chgData name="Woolston, David W" userId="9b30e7ce-ee75-43c4-b5a0-fce85ba24482" providerId="ADAL" clId="{61CE3797-000C-4A96-A26A-0C1CE9F55D19}" dt="2024-02-28T04:05:36.963" v="11" actId="478"/>
          <ac:picMkLst>
            <pc:docMk/>
            <pc:sldMk cId="3883742698" sldId="260"/>
            <ac:picMk id="3" creationId="{4925A7A6-C0C5-B68D-68E1-3CC3098162A1}"/>
          </ac:picMkLst>
        </pc:picChg>
        <pc:picChg chg="add">
          <ac:chgData name="Woolston, David W" userId="9b30e7ce-ee75-43c4-b5a0-fce85ba24482" providerId="ADAL" clId="{61CE3797-000C-4A96-A26A-0C1CE9F55D19}" dt="2024-02-28T04:05:37.395" v="12" actId="22"/>
          <ac:picMkLst>
            <pc:docMk/>
            <pc:sldMk cId="3883742698" sldId="260"/>
            <ac:picMk id="5" creationId="{E8A8D4E3-7118-6704-5043-E3E82E3DCF68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6:13.217" v="16" actId="22"/>
        <pc:sldMkLst>
          <pc:docMk/>
          <pc:sldMk cId="631805712" sldId="261"/>
        </pc:sldMkLst>
        <pc:picChg chg="del">
          <ac:chgData name="Woolston, David W" userId="9b30e7ce-ee75-43c4-b5a0-fce85ba24482" providerId="ADAL" clId="{61CE3797-000C-4A96-A26A-0C1CE9F55D19}" dt="2024-02-28T04:05:52.979" v="13" actId="478"/>
          <ac:picMkLst>
            <pc:docMk/>
            <pc:sldMk cId="631805712" sldId="261"/>
            <ac:picMk id="3" creationId="{4077A29A-846A-CB64-5D36-9F2C2F7777BF}"/>
          </ac:picMkLst>
        </pc:picChg>
        <pc:picChg chg="add del">
          <ac:chgData name="Woolston, David W" userId="9b30e7ce-ee75-43c4-b5a0-fce85ba24482" providerId="ADAL" clId="{61CE3797-000C-4A96-A26A-0C1CE9F55D19}" dt="2024-02-28T04:06:12.956" v="15" actId="478"/>
          <ac:picMkLst>
            <pc:docMk/>
            <pc:sldMk cId="631805712" sldId="261"/>
            <ac:picMk id="5" creationId="{13500113-3711-EA57-E0DC-AAD56AC1673A}"/>
          </ac:picMkLst>
        </pc:picChg>
        <pc:picChg chg="add">
          <ac:chgData name="Woolston, David W" userId="9b30e7ce-ee75-43c4-b5a0-fce85ba24482" providerId="ADAL" clId="{61CE3797-000C-4A96-A26A-0C1CE9F55D19}" dt="2024-02-28T04:06:13.217" v="16" actId="22"/>
          <ac:picMkLst>
            <pc:docMk/>
            <pc:sldMk cId="631805712" sldId="261"/>
            <ac:picMk id="7" creationId="{0AEB250F-9014-1E54-295B-E40B0A0277E5}"/>
          </ac:picMkLst>
        </pc:picChg>
      </pc:sldChg>
      <pc:sldChg chg="del">
        <pc:chgData name="Woolston, David W" userId="9b30e7ce-ee75-43c4-b5a0-fce85ba24482" providerId="ADAL" clId="{61CE3797-000C-4A96-A26A-0C1CE9F55D19}" dt="2024-02-28T04:06:18.657" v="17" actId="2696"/>
        <pc:sldMkLst>
          <pc:docMk/>
          <pc:sldMk cId="2283922204" sldId="262"/>
        </pc:sldMkLst>
      </pc:sldChg>
      <pc:sldChg chg="del">
        <pc:chgData name="Woolston, David W" userId="9b30e7ce-ee75-43c4-b5a0-fce85ba24482" providerId="ADAL" clId="{61CE3797-000C-4A96-A26A-0C1CE9F55D19}" dt="2024-02-28T04:06:18.657" v="17" actId="2696"/>
        <pc:sldMkLst>
          <pc:docMk/>
          <pc:sldMk cId="895121361" sldId="263"/>
        </pc:sldMkLst>
      </pc:sldChg>
      <pc:sldChg chg="del">
        <pc:chgData name="Woolston, David W" userId="9b30e7ce-ee75-43c4-b5a0-fce85ba24482" providerId="ADAL" clId="{61CE3797-000C-4A96-A26A-0C1CE9F55D19}" dt="2024-02-28T04:06:18.657" v="17" actId="2696"/>
        <pc:sldMkLst>
          <pc:docMk/>
          <pc:sldMk cId="1532533770" sldId="264"/>
        </pc:sldMkLst>
      </pc:sldChg>
      <pc:sldChg chg="modSp mod">
        <pc:chgData name="Woolston, David W" userId="9b30e7ce-ee75-43c4-b5a0-fce85ba24482" providerId="ADAL" clId="{61CE3797-000C-4A96-A26A-0C1CE9F55D19}" dt="2024-02-28T03:59:30.617" v="0" actId="14826"/>
        <pc:sldMkLst>
          <pc:docMk/>
          <pc:sldMk cId="848666262" sldId="266"/>
        </pc:sldMkLst>
        <pc:picChg chg="mod">
          <ac:chgData name="Woolston, David W" userId="9b30e7ce-ee75-43c4-b5a0-fce85ba24482" providerId="ADAL" clId="{61CE3797-000C-4A96-A26A-0C1CE9F55D19}" dt="2024-02-28T03:59:30.617" v="0" actId="14826"/>
          <ac:picMkLst>
            <pc:docMk/>
            <pc:sldMk cId="848666262" sldId="266"/>
            <ac:picMk id="4" creationId="{32674DD7-1F5C-3F3D-5B21-30C81F90A303}"/>
          </ac:picMkLst>
        </pc:picChg>
      </pc:sldChg>
      <pc:sldChg chg="modSp mod">
        <pc:chgData name="Woolston, David W" userId="9b30e7ce-ee75-43c4-b5a0-fce85ba24482" providerId="ADAL" clId="{61CE3797-000C-4A96-A26A-0C1CE9F55D19}" dt="2024-02-28T04:07:22.427" v="18" actId="14826"/>
        <pc:sldMkLst>
          <pc:docMk/>
          <pc:sldMk cId="2484578757" sldId="267"/>
        </pc:sldMkLst>
        <pc:picChg chg="mod">
          <ac:chgData name="Woolston, David W" userId="9b30e7ce-ee75-43c4-b5a0-fce85ba24482" providerId="ADAL" clId="{61CE3797-000C-4A96-A26A-0C1CE9F55D19}" dt="2024-02-28T04:07:22.427" v="18" actId="14826"/>
          <ac:picMkLst>
            <pc:docMk/>
            <pc:sldMk cId="2484578757" sldId="267"/>
            <ac:picMk id="4" creationId="{024DFD48-7B8E-EEA2-AD7C-5101E3C2CE3D}"/>
          </ac:picMkLst>
        </pc:picChg>
      </pc:sldChg>
      <pc:sldChg chg="addSp delSp modSp mod">
        <pc:chgData name="Woolston, David W" userId="9b30e7ce-ee75-43c4-b5a0-fce85ba24482" providerId="ADAL" clId="{61CE3797-000C-4A96-A26A-0C1CE9F55D19}" dt="2024-02-28T04:08:00.434" v="21" actId="1076"/>
        <pc:sldMkLst>
          <pc:docMk/>
          <pc:sldMk cId="1223003729" sldId="268"/>
        </pc:sldMkLst>
        <pc:picChg chg="del">
          <ac:chgData name="Woolston, David W" userId="9b30e7ce-ee75-43c4-b5a0-fce85ba24482" providerId="ADAL" clId="{61CE3797-000C-4A96-A26A-0C1CE9F55D19}" dt="2024-02-28T04:07:58.067" v="19" actId="478"/>
          <ac:picMkLst>
            <pc:docMk/>
            <pc:sldMk cId="1223003729" sldId="268"/>
            <ac:picMk id="3" creationId="{A4695619-AF1B-DCA9-1811-299E754E7777}"/>
          </ac:picMkLst>
        </pc:picChg>
        <pc:picChg chg="add mod">
          <ac:chgData name="Woolston, David W" userId="9b30e7ce-ee75-43c4-b5a0-fce85ba24482" providerId="ADAL" clId="{61CE3797-000C-4A96-A26A-0C1CE9F55D19}" dt="2024-02-28T04:08:00.434" v="21" actId="1076"/>
          <ac:picMkLst>
            <pc:docMk/>
            <pc:sldMk cId="1223003729" sldId="268"/>
            <ac:picMk id="4" creationId="{1DCF985A-E24C-B87C-A42E-FE5DDC7D3A57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8:42.147" v="25" actId="22"/>
        <pc:sldMkLst>
          <pc:docMk/>
          <pc:sldMk cId="4264448027" sldId="269"/>
        </pc:sldMkLst>
        <pc:picChg chg="del">
          <ac:chgData name="Woolston, David W" userId="9b30e7ce-ee75-43c4-b5a0-fce85ba24482" providerId="ADAL" clId="{61CE3797-000C-4A96-A26A-0C1CE9F55D19}" dt="2024-02-28T04:08:41.899" v="24" actId="478"/>
          <ac:picMkLst>
            <pc:docMk/>
            <pc:sldMk cId="4264448027" sldId="269"/>
            <ac:picMk id="4" creationId="{320E4A01-C6A8-7262-7F5B-EE3C9B504975}"/>
          </ac:picMkLst>
        </pc:picChg>
        <pc:picChg chg="add">
          <ac:chgData name="Woolston, David W" userId="9b30e7ce-ee75-43c4-b5a0-fce85ba24482" providerId="ADAL" clId="{61CE3797-000C-4A96-A26A-0C1CE9F55D19}" dt="2024-02-28T04:08:42.147" v="25" actId="22"/>
          <ac:picMkLst>
            <pc:docMk/>
            <pc:sldMk cId="4264448027" sldId="269"/>
            <ac:picMk id="5" creationId="{2E40F972-EABE-3184-71B3-1AC60A3DED9D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16:13.446" v="27" actId="22"/>
        <pc:sldMkLst>
          <pc:docMk/>
          <pc:sldMk cId="2786810564" sldId="270"/>
        </pc:sldMkLst>
        <pc:picChg chg="del">
          <ac:chgData name="Woolston, David W" userId="9b30e7ce-ee75-43c4-b5a0-fce85ba24482" providerId="ADAL" clId="{61CE3797-000C-4A96-A26A-0C1CE9F55D19}" dt="2024-02-28T04:16:13.189" v="26" actId="478"/>
          <ac:picMkLst>
            <pc:docMk/>
            <pc:sldMk cId="2786810564" sldId="270"/>
            <ac:picMk id="4" creationId="{734F6E55-BF9E-0FE0-5F67-7A3DE03DB2FF}"/>
          </ac:picMkLst>
        </pc:picChg>
        <pc:picChg chg="add">
          <ac:chgData name="Woolston, David W" userId="9b30e7ce-ee75-43c4-b5a0-fce85ba24482" providerId="ADAL" clId="{61CE3797-000C-4A96-A26A-0C1CE9F55D19}" dt="2024-02-28T04:16:13.446" v="27" actId="22"/>
          <ac:picMkLst>
            <pc:docMk/>
            <pc:sldMk cId="2786810564" sldId="270"/>
            <ac:picMk id="5" creationId="{0D020243-85EB-7A43-6EFB-2E7D3FCDD471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08:22.696" v="23" actId="22"/>
        <pc:sldMkLst>
          <pc:docMk/>
          <pc:sldMk cId="710886568" sldId="271"/>
        </pc:sldMkLst>
        <pc:picChg chg="del">
          <ac:chgData name="Woolston, David W" userId="9b30e7ce-ee75-43c4-b5a0-fce85ba24482" providerId="ADAL" clId="{61CE3797-000C-4A96-A26A-0C1CE9F55D19}" dt="2024-02-28T04:08:22.372" v="22" actId="478"/>
          <ac:picMkLst>
            <pc:docMk/>
            <pc:sldMk cId="710886568" sldId="271"/>
            <ac:picMk id="4" creationId="{6F212EC2-8A95-264B-BEC4-8E296C3BBE8D}"/>
          </ac:picMkLst>
        </pc:picChg>
        <pc:picChg chg="add">
          <ac:chgData name="Woolston, David W" userId="9b30e7ce-ee75-43c4-b5a0-fce85ba24482" providerId="ADAL" clId="{61CE3797-000C-4A96-A26A-0C1CE9F55D19}" dt="2024-02-28T04:08:22.696" v="23" actId="22"/>
          <ac:picMkLst>
            <pc:docMk/>
            <pc:sldMk cId="710886568" sldId="271"/>
            <ac:picMk id="5" creationId="{1E0B508B-D2DF-8FFA-391D-8A2F06D7FDA4}"/>
          </ac:picMkLst>
        </pc:picChg>
      </pc:sldChg>
      <pc:sldChg chg="modSp mod">
        <pc:chgData name="Woolston, David W" userId="9b30e7ce-ee75-43c4-b5a0-fce85ba24482" providerId="ADAL" clId="{61CE3797-000C-4A96-A26A-0C1CE9F55D19}" dt="2024-02-28T04:01:29.834" v="3" actId="14826"/>
        <pc:sldMkLst>
          <pc:docMk/>
          <pc:sldMk cId="2368556226" sldId="272"/>
        </pc:sldMkLst>
        <pc:spChg chg="mod">
          <ac:chgData name="Woolston, David W" userId="9b30e7ce-ee75-43c4-b5a0-fce85ba24482" providerId="ADAL" clId="{61CE3797-000C-4A96-A26A-0C1CE9F55D19}" dt="2024-02-28T04:00:17.004" v="2" actId="20577"/>
          <ac:spMkLst>
            <pc:docMk/>
            <pc:sldMk cId="2368556226" sldId="272"/>
            <ac:spMk id="2" creationId="{88DE8236-9AE8-5416-F78C-1552A79B60E1}"/>
          </ac:spMkLst>
        </pc:spChg>
        <pc:picChg chg="mod">
          <ac:chgData name="Woolston, David W" userId="9b30e7ce-ee75-43c4-b5a0-fce85ba24482" providerId="ADAL" clId="{61CE3797-000C-4A96-A26A-0C1CE9F55D19}" dt="2024-02-28T04:01:29.834" v="3" actId="14826"/>
          <ac:picMkLst>
            <pc:docMk/>
            <pc:sldMk cId="2368556226" sldId="272"/>
            <ac:picMk id="4" creationId="{6F37B03E-6D6E-51BA-33B9-FD8B03E1F119}"/>
          </ac:picMkLst>
        </pc:picChg>
      </pc:sldChg>
      <pc:sldChg chg="addSp delSp modSp mod">
        <pc:chgData name="Woolston, David W" userId="9b30e7ce-ee75-43c4-b5a0-fce85ba24482" providerId="ADAL" clId="{61CE3797-000C-4A96-A26A-0C1CE9F55D19}" dt="2024-02-28T04:17:29.364" v="33" actId="22"/>
        <pc:sldMkLst>
          <pc:docMk/>
          <pc:sldMk cId="1464734506" sldId="273"/>
        </pc:sldMkLst>
        <pc:picChg chg="del">
          <ac:chgData name="Woolston, David W" userId="9b30e7ce-ee75-43c4-b5a0-fce85ba24482" providerId="ADAL" clId="{61CE3797-000C-4A96-A26A-0C1CE9F55D19}" dt="2024-02-28T04:16:20.316" v="28" actId="478"/>
          <ac:picMkLst>
            <pc:docMk/>
            <pc:sldMk cId="1464734506" sldId="273"/>
            <ac:picMk id="4" creationId="{449F2649-368D-3CF4-E10E-FCF0B72E6F64}"/>
          </ac:picMkLst>
        </pc:picChg>
        <pc:picChg chg="add del">
          <ac:chgData name="Woolston, David W" userId="9b30e7ce-ee75-43c4-b5a0-fce85ba24482" providerId="ADAL" clId="{61CE3797-000C-4A96-A26A-0C1CE9F55D19}" dt="2024-02-28T04:17:28.352" v="32" actId="22"/>
          <ac:picMkLst>
            <pc:docMk/>
            <pc:sldMk cId="1464734506" sldId="273"/>
            <ac:picMk id="5" creationId="{E7BC193C-3F12-3F5D-60B7-121566108EFA}"/>
          </ac:picMkLst>
        </pc:picChg>
        <pc:picChg chg="add mod">
          <ac:chgData name="Woolston, David W" userId="9b30e7ce-ee75-43c4-b5a0-fce85ba24482" providerId="ADAL" clId="{61CE3797-000C-4A96-A26A-0C1CE9F55D19}" dt="2024-02-28T04:17:27.919" v="31" actId="571"/>
          <ac:picMkLst>
            <pc:docMk/>
            <pc:sldMk cId="1464734506" sldId="273"/>
            <ac:picMk id="6" creationId="{C47419CD-596E-92AE-AA52-6FA02464F508}"/>
          </ac:picMkLst>
        </pc:picChg>
        <pc:picChg chg="add">
          <ac:chgData name="Woolston, David W" userId="9b30e7ce-ee75-43c4-b5a0-fce85ba24482" providerId="ADAL" clId="{61CE3797-000C-4A96-A26A-0C1CE9F55D19}" dt="2024-02-28T04:17:29.364" v="33" actId="22"/>
          <ac:picMkLst>
            <pc:docMk/>
            <pc:sldMk cId="1464734506" sldId="273"/>
            <ac:picMk id="8" creationId="{1A35DCAC-2663-5FF9-F746-536ABE30824F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18:08.482" v="35" actId="22"/>
        <pc:sldMkLst>
          <pc:docMk/>
          <pc:sldMk cId="930883873" sldId="274"/>
        </pc:sldMkLst>
        <pc:picChg chg="del">
          <ac:chgData name="Woolston, David W" userId="9b30e7ce-ee75-43c4-b5a0-fce85ba24482" providerId="ADAL" clId="{61CE3797-000C-4A96-A26A-0C1CE9F55D19}" dt="2024-02-28T04:18:08.197" v="34" actId="478"/>
          <ac:picMkLst>
            <pc:docMk/>
            <pc:sldMk cId="930883873" sldId="274"/>
            <ac:picMk id="4" creationId="{9B2B0F08-3716-5FD8-1186-7C2294CF1893}"/>
          </ac:picMkLst>
        </pc:picChg>
        <pc:picChg chg="add">
          <ac:chgData name="Woolston, David W" userId="9b30e7ce-ee75-43c4-b5a0-fce85ba24482" providerId="ADAL" clId="{61CE3797-000C-4A96-A26A-0C1CE9F55D19}" dt="2024-02-28T04:18:08.482" v="35" actId="22"/>
          <ac:picMkLst>
            <pc:docMk/>
            <pc:sldMk cId="930883873" sldId="274"/>
            <ac:picMk id="5" creationId="{5A1BD669-9536-AD1E-E1A7-B9A9C909A459}"/>
          </ac:picMkLst>
        </pc:picChg>
      </pc:sldChg>
      <pc:sldChg chg="addSp delSp mod">
        <pc:chgData name="Woolston, David W" userId="9b30e7ce-ee75-43c4-b5a0-fce85ba24482" providerId="ADAL" clId="{61CE3797-000C-4A96-A26A-0C1CE9F55D19}" dt="2024-02-28T04:18:30.938" v="37" actId="22"/>
        <pc:sldMkLst>
          <pc:docMk/>
          <pc:sldMk cId="76519866" sldId="275"/>
        </pc:sldMkLst>
        <pc:picChg chg="del">
          <ac:chgData name="Woolston, David W" userId="9b30e7ce-ee75-43c4-b5a0-fce85ba24482" providerId="ADAL" clId="{61CE3797-000C-4A96-A26A-0C1CE9F55D19}" dt="2024-02-28T04:18:30.781" v="36" actId="478"/>
          <ac:picMkLst>
            <pc:docMk/>
            <pc:sldMk cId="76519866" sldId="275"/>
            <ac:picMk id="4" creationId="{4CFB1E99-D8AC-51B2-AE97-007FE032B406}"/>
          </ac:picMkLst>
        </pc:picChg>
        <pc:picChg chg="add">
          <ac:chgData name="Woolston, David W" userId="9b30e7ce-ee75-43c4-b5a0-fce85ba24482" providerId="ADAL" clId="{61CE3797-000C-4A96-A26A-0C1CE9F55D19}" dt="2024-02-28T04:18:30.938" v="37" actId="22"/>
          <ac:picMkLst>
            <pc:docMk/>
            <pc:sldMk cId="76519866" sldId="275"/>
            <ac:picMk id="5" creationId="{BBE76ED5-5E36-9442-CC4E-173428EA00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0B8C-6573-6CD6-9581-78600C95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2F03-6EC1-C013-3842-B0B06E01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A64E-F6FA-5EFA-B587-C56C17C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A3B-6A47-1D98-6DEC-A4A8F3C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9E56-9649-3C4D-97CC-FC3F895D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3B09-B872-0F7F-7CC7-BC057AE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E79-B1A3-B9D3-ACA8-5AC933A2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ED4E-2D4B-6B03-4302-85E2254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BBD-A3D7-BC84-7B59-C7A58CE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6FD-9304-C484-2371-A3206BB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EE818-2891-6D84-85BD-5240CA1D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169A-CE14-4C6B-1054-142EE07E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1F0-2672-A617-A40D-9D1BA950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C935-E8A8-52BA-B66C-A37A1BFC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827-BDD0-4B6F-F061-7BBAB1A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32F5-2CD0-DEAE-1CC8-F329AFE6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F95E-1195-59D6-EA85-95DC4A83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FD0-15F7-037A-9832-5631C5E1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C485-012F-2B9F-E7B3-ABA0F33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1E-6DD5-AE27-AEF5-5CD87EE7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9B2-D88B-10BB-7CF9-1D886724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1319-233A-A5ED-0618-49149B38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46D0-D693-D677-7BDB-52010F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38C6-772C-8646-E87E-56ACAD7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E4CC-1B75-E7C4-6BFB-6BD3172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6BD-46EB-E87E-CCC4-766BBCD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520F-1A22-86D6-BDEB-B8A110E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D046-F5EC-0930-FD88-88334D5F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1D7-5855-0EF3-0DC1-45545AA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99EE-2526-81F2-0049-1EC23F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16DF-3D21-D1CB-984F-5804452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A5AF-A42F-9C7E-1BA8-6E7D223F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6A5B-FC25-A111-99F8-B2AB0E6F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56A3-C396-99ED-03D8-DABDB589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0CBA5-3C55-A2DA-0363-28890DEC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46F6-9FC6-78E0-CE01-3097F6CA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4B02-4973-BF1F-FBA3-BA9436C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D07A-9DC4-1A7B-0C5B-E5BCE97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FB662-DE5D-5C82-3651-E29DD73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C776-EA34-E255-C31A-0114083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BAD0-0D35-4AFF-1AF3-385F599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59C8-D33B-7AD4-7A09-D93580A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ED43-EE7A-0E25-06D1-DC520D0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E46C-C5AE-A3A3-4D15-D2F78B0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2E3E-442C-00D7-43D3-90892DF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CF2A-15AD-382F-D7D8-1679449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072-04C3-4CA7-038E-664C197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912E-80DD-3A4B-9F18-9B4A9F28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2B7F-98A1-2570-C5E2-DD5667A9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C9AB-D9D8-EA07-4F43-478693E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EDBB-22C6-10C0-EE86-A1D3AE9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2307-EDBC-D1F3-3E08-E6C9955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2945-CCA1-F95B-9769-9347E4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4A75-8F7C-A9B0-B10B-68C387EA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7E302-7781-01DF-D8F5-75E84450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D0D0-0096-2C87-48DB-CAB91030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DA7E-2F9A-8A42-C9A6-EC8730F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C97C-975D-625F-D5A0-80BC045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411E-BD61-F61E-1BEB-3D3F8092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DB8-5485-7CDC-36C5-9A15344D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4C14-6DE3-3257-BD8F-0CD35C20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EF9AA-15E7-4A7A-889E-2C016DE2939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AA7-2E6B-D4BF-34A8-60A700CB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909E-894E-D83C-EE74-2B9FC09B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D8CC-6834-C3CF-737E-670B146C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Pivotal Tracker summary and screenshots</a:t>
            </a:r>
            <a:br>
              <a:rPr lang="en-US" dirty="0"/>
            </a:br>
            <a:r>
              <a:rPr lang="en-US" dirty="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5DD-0B2E-66CF-F496-D427F123C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2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5620C4-DE87-A3D1-0888-EA98270737B0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F985A-E24C-B87C-A42E-FE5DDC7D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92" y="0"/>
            <a:ext cx="5772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27BC3-2AB4-8C84-FB3F-60C59F292BA9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508B-D2DF-8FFA-391D-8A2F06D7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00" y="0"/>
            <a:ext cx="478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7EEE-B4C9-C562-1B4A-026F759AFFD2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0F972-EABE-3184-71B3-1AC60A3D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4" y="0"/>
            <a:ext cx="3968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A2F9-59A5-7C54-1968-C7B17A16B964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20243-85EB-7A43-6EFB-2E7D3FCD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94" y="0"/>
            <a:ext cx="3730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7BEB-380E-416F-CD0F-BB861427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39897-AC35-DFE7-CD0F-A221D2F8ADB8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5DCAC-2663-5FF9-F746-536ABE30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72" y="0"/>
            <a:ext cx="3836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4CC6-EC1A-ACC6-2BE0-23582B14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6D66B-AD71-3703-AE6C-C5C4E905697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D669-9536-AD1E-E1A7-B9A9C909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50" y="0"/>
            <a:ext cx="411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A0A-BA19-9035-D548-CE6F3416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A4F7F-6350-9D4D-71E1-47630A72CCB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6ED5-5E36-9442-CC4E-173428EA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35" y="0"/>
            <a:ext cx="404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C26D-1CBE-E429-8B90-12214F0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User Stories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4DD7-1F5C-3F3D-5B21-30C81F90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124" y="2322114"/>
            <a:ext cx="10221751" cy="35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236-9AE8-5416-F78C-1552A79B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in Iteration 3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B03E-6D6E-51BA-33B9-FD8B03E1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81203"/>
            <a:ext cx="12192000" cy="43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A95-881F-557C-8D6E-CFA867C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954" y="503199"/>
            <a:ext cx="5407561" cy="5851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E0BC1-8038-68A1-4D92-911D684D981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404292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CF42F-6886-3B8B-FC0B-B1B75863A176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06442-1F4E-9753-A0D6-05049CF7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84" y="0"/>
            <a:ext cx="4856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53AEE-D95F-F182-ABC1-18B5A47169D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45089-81C8-DCF3-05F6-E13EFEBF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10" y="0"/>
            <a:ext cx="4188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720DB-628F-823C-FCB8-0A8D9F7728B0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8D4E3-7118-6704-5043-E3E82E3D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52" y="0"/>
            <a:ext cx="469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00DB2-09BF-B378-414C-0A1FEB90530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B250F-9014-1E54-295B-E40B0A02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50" y="0"/>
            <a:ext cx="4620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315E-1B9B-97E4-1C88-402DB6C9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and still pending</a:t>
            </a:r>
            <a:br>
              <a:rPr lang="en-US" dirty="0"/>
            </a:br>
            <a:r>
              <a:rPr lang="en-US" dirty="0"/>
              <a:t>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DFD48-7B8E-EEA2-AD7C-5101E3C2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16" y="1721944"/>
            <a:ext cx="7738075" cy="47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101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Pivotal Tracker summary and screenshots Iteration 1</vt:lpstr>
      <vt:lpstr>Completed User Stories (orange checkmarks)</vt:lpstr>
      <vt:lpstr>User stories created in Iteration 3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stories created and still pending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Tracker summary and screenshots Iteration 1</dc:title>
  <dc:creator>Woolston, David W</dc:creator>
  <cp:lastModifiedBy>Woolston, David W</cp:lastModifiedBy>
  <cp:revision>2</cp:revision>
  <dcterms:created xsi:type="dcterms:W3CDTF">2024-02-14T05:14:29Z</dcterms:created>
  <dcterms:modified xsi:type="dcterms:W3CDTF">2024-02-28T04:18:40Z</dcterms:modified>
</cp:coreProperties>
</file>