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0B8C-6573-6CD6-9581-78600C95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2F03-6EC1-C013-3842-B0B06E01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A64E-F6FA-5EFA-B587-C56C17C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7A3B-6A47-1D98-6DEC-A4A8F3CF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9E56-9649-3C4D-97CC-FC3F895D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3B09-B872-0F7F-7CC7-BC057AE6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9E79-B1A3-B9D3-ACA8-5AC933A2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ED4E-2D4B-6B03-4302-85E2254F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BBD-A3D7-BC84-7B59-C7A58CE6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6FD-9304-C484-2371-A3206BB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EE818-2891-6D84-85BD-5240CA1D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169A-CE14-4C6B-1054-142EE07E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B1F0-2672-A617-A40D-9D1BA950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C935-E8A8-52BA-B66C-A37A1BFC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8827-BDD0-4B6F-F061-7BBAB1AA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32F5-2CD0-DEAE-1CC8-F329AFE6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F95E-1195-59D6-EA85-95DC4A83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1FD0-15F7-037A-9832-5631C5E1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C485-012F-2B9F-E7B3-ABA0F33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D1E-6DD5-AE27-AEF5-5CD87EE7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9B2-D88B-10BB-7CF9-1D886724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1319-233A-A5ED-0618-49149B38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46D0-D693-D677-7BDB-52010FA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38C6-772C-8646-E87E-56ACAD7F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E4CC-1B75-E7C4-6BFB-6BD3172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6BD-46EB-E87E-CCC4-766BBCD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520F-1A22-86D6-BDEB-B8A110EB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2D046-F5EC-0930-FD88-88334D5F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1D7-5855-0EF3-0DC1-45545AA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D99EE-2526-81F2-0049-1EC23F08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16DF-3D21-D1CB-984F-5804452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A5AF-A42F-9C7E-1BA8-6E7D223F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6A5B-FC25-A111-99F8-B2AB0E6F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56A3-C396-99ED-03D8-DABDB589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0CBA5-3C55-A2DA-0363-28890DEC3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46F6-9FC6-78E0-CE01-3097F6CA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F4B02-4973-BF1F-FBA3-BA9436C2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D07A-9DC4-1A7B-0C5B-E5BCE97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FB662-DE5D-5C82-3651-E29DD73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C776-EA34-E255-C31A-01140834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1BAD0-0D35-4AFF-1AF3-385F599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59C8-D33B-7AD4-7A09-D93580A8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ED43-EE7A-0E25-06D1-DC520D03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2E46C-C5AE-A3A3-4D15-D2F78B0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22E3E-442C-00D7-43D3-90892DFF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4CF2A-15AD-382F-D7D8-1679449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9072-04C3-4CA7-038E-664C197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912E-80DD-3A4B-9F18-9B4A9F28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F2B7F-98A1-2570-C5E2-DD5667A9F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C9AB-D9D8-EA07-4F43-478693E8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AEDBB-22C6-10C0-EE86-A1D3AE98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2307-EDBC-D1F3-3E08-E6C9955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2945-CCA1-F95B-9769-9347E41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4A75-8F7C-A9B0-B10B-68C387EA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7E302-7781-01DF-D8F5-75E84450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0D0D0-0096-2C87-48DB-CAB91030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DA7E-2F9A-8A42-C9A6-EC8730F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C97C-975D-625F-D5A0-80BC0459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A411E-BD61-F61E-1BEB-3D3F8092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FDB8-5485-7CDC-36C5-9A15344D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4C14-6DE3-3257-BD8F-0CD35C20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EF9AA-15E7-4A7A-889E-2C016DE2939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3AA7-2E6B-D4BF-34A8-60A700CB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909E-894E-D83C-EE74-2B9FC09BF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D8CC-6834-C3CF-737E-670B146C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Pivotal Tracker summary and screenshots</a:t>
            </a:r>
            <a:br>
              <a:rPr lang="en-US" dirty="0"/>
            </a:br>
            <a:r>
              <a:rPr lang="en-US" dirty="0"/>
              <a:t>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5DD-0B2E-66CF-F496-D427F123C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Davis, Sanya Sinha, David Woolston</a:t>
            </a:r>
          </a:p>
        </p:txBody>
      </p:sp>
    </p:spTree>
    <p:extLst>
      <p:ext uri="{BB962C8B-B14F-4D97-AF65-F5344CB8AC3E}">
        <p14:creationId xmlns:p14="http://schemas.microsoft.com/office/powerpoint/2010/main" val="32998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33ED5-07C5-80B9-7894-679C39C1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64" y="0"/>
            <a:ext cx="418707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F3E10-30C0-E225-3B54-1E05C0376254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8951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A32A1-CAC9-3090-A0DD-66CC2242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54" y="0"/>
            <a:ext cx="53114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9D70B-9A10-AEFC-55E7-F641230598E3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153253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F22F4-DB41-230C-9480-5E7E29BC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15" y="0"/>
            <a:ext cx="635677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A681B3-697A-2AF6-E8C1-5B43CB9C98D1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412570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315E-1B9B-97E4-1C88-402DB6C9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and still pending</a:t>
            </a:r>
            <a:br>
              <a:rPr lang="en-US" dirty="0"/>
            </a:br>
            <a:r>
              <a:rPr lang="en-US" dirty="0"/>
              <a:t>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DFD48-7B8E-EEA2-AD7C-5101E3C2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6" y="1690688"/>
            <a:ext cx="7738075" cy="482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95619-AF1B-DCA9-1811-299E754E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67" y="0"/>
            <a:ext cx="42628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620C4-DE87-A3D1-0888-EA98270737B0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</p:spTree>
    <p:extLst>
      <p:ext uri="{BB962C8B-B14F-4D97-AF65-F5344CB8AC3E}">
        <p14:creationId xmlns:p14="http://schemas.microsoft.com/office/powerpoint/2010/main" val="122300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27BC3-2AB4-8C84-FB3F-60C59F292BA9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12EC2-8A95-264B-BEC4-8E296C3B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73" y="0"/>
            <a:ext cx="4198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7EEE-B4C9-C562-1B4A-026F759AFFD2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E4A01-C6A8-7262-7F5B-EE3C9B50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74" y="0"/>
            <a:ext cx="4382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4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CA2F9-59A5-7C54-1968-C7B17A16B964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F6E55-BF9E-0FE0-5F67-7A3DE03D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9" y="0"/>
            <a:ext cx="4459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C26D-1CBE-E429-8B90-12214F03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User Stories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74DD7-1F5C-3F3D-5B21-30C81F9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941054"/>
            <a:ext cx="1022175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8236-9AE8-5416-F78C-1552A79B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in Iteration 1 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7B03E-6D6E-51BA-33B9-FD8B03E1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5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FBA95-881F-557C-8D6E-CFA867CD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54" y="0"/>
            <a:ext cx="540756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6E0BC1-8038-68A1-4D92-911D684D9812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404292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6E74-2469-37BA-EF0C-087A05A2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38" y="0"/>
            <a:ext cx="51555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CF42F-6886-3B8B-FC0B-B1B75863A176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23267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A4695-9E60-B0AD-1BD9-7B75F6CF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70" y="0"/>
            <a:ext cx="57328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E53AEE-D95F-F182-ABC1-18B5A47169D2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20883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5A7A6-C0C5-B68D-68E1-3CC30981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91" y="0"/>
            <a:ext cx="63842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720DB-628F-823C-FCB8-0A8D9F7728B0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38837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A29A-846A-CB64-5D36-9F2C2F77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21" y="0"/>
            <a:ext cx="578795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00DB2-09BF-B378-414C-0A1FEB905303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6318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3C69E-28C5-CEA3-D628-20BE7C0E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365" y="0"/>
            <a:ext cx="51172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BBA37A-3841-F92D-2DEB-5226AEE5F6A3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228392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91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Pivotal Tracker summary and screenshots Iteration 1</vt:lpstr>
      <vt:lpstr>Completed User Stories</vt:lpstr>
      <vt:lpstr>User stories created in Iteration 1 (orange checkmarks)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stories created and still pending (orange checkmarks)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Tracker summary and screenshots Iteration 1</dc:title>
  <dc:creator>Woolston, David W</dc:creator>
  <cp:lastModifiedBy>Woolston, David W</cp:lastModifiedBy>
  <cp:revision>1</cp:revision>
  <dcterms:created xsi:type="dcterms:W3CDTF">2024-02-14T05:14:29Z</dcterms:created>
  <dcterms:modified xsi:type="dcterms:W3CDTF">2024-02-14T06:38:09Z</dcterms:modified>
</cp:coreProperties>
</file>