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ADA1-B5A9-A888-4283-E7BAD65A9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C8107-BE7E-6D13-EE7E-649B8BFB9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62B9-E04A-7D3F-4006-9F9C5723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71610-28C1-5713-DC3A-F226A912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BA999-9DDD-890E-F756-6A0B6C3C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E151-7D90-069E-CD1D-172EA9B9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71662-AE62-B28E-5445-49FAC7FBD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82BA-0170-46DA-5A94-399C4AAA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9C8D-1C55-D2A4-680A-CC4760EC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E6FE-F03E-409C-D7E5-D04AEABA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4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2427F-FA84-888C-589A-B03CD9AC5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29DFC-8FDB-16EB-80A3-704A93196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972F-99D3-B318-8245-78856506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6F5F-AAFE-38BB-7973-D39A86ED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A30B-0DD0-ACBF-8622-FF7C3CBE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9527-D0D0-E944-6F88-D9A457AD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E946-C384-EB03-497A-CAC577C14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20AE-3872-9F85-DBA4-D0B138DA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D0182-E4B0-0364-B209-B26AC774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9105C-D70F-BCAB-7F94-496B9D2E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1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290A-5EE3-95D4-89D8-764A0998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5B6BA-DFBC-3830-9E3C-3598BC3EA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B2410-C61C-D9BB-7DCB-248DB5F2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AB1B8-3FF8-BBC7-4735-574DAC02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4642C-E976-3113-B3DE-9430FC8E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0171-57A5-D7FE-FADD-33DB0BC9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3F65B-A319-95B2-C5C9-44FC0F03F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CD41E-44F8-6FA3-25D1-67E00D343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D69A6-D84D-B1D1-027F-9F7B4C40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6C46A-7E1D-7C1D-896E-EBBB50E6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49889-7925-CFB4-C82E-F65E2914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4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7492-5552-DE8B-4011-91F0A6BE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FAC6F-0804-7978-35AB-E78387637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DF943-1FA6-AE5E-17E3-383AD548C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0A52A-F885-045B-75C4-90D63DF5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E0FCC-6BCE-C13C-4B81-324780405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D0133-6B34-433C-1F03-AAB1931D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D4AB2-3EFA-98B8-581A-557FBD8E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C0A98-787B-CA63-7395-44DEF7B8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F5E8-18F9-9470-B14F-677108D8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4EA2F-02E5-5A3A-6265-0BFD98F7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0CE21-97DB-805A-DCB6-4A124D14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BC69C-BC7F-4423-ED89-49242BD0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1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BB3DB-7960-737D-1CBB-CC32691B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9EB05-5F25-F834-514C-12CCAE4B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6C737-B4F0-1498-BD0A-95D93FA3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4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F6D3-E7EC-7772-FD67-2A229564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541E-68FF-9281-4051-7A29A5570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61F8C-E112-302B-4CB3-D839E6989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EE25D-ADA9-4886-A970-2C61EC95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9BAE0-2AE9-0E8B-D6D2-A86395B6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3BF5C-BFE8-E3AE-54C8-516AA6BF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E1C3-37AE-9CA0-FE4B-B1BEE5E3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3D6E9-F40C-3B72-FA5F-B0081C41E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51D33-CE82-BF98-51EE-E5E67B33C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A8CE7-4E4B-3DA1-1B8F-4858B90D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266-878F-414B-AC10-B8E5FCB54FB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61A42-1DFF-4B77-2912-924AB529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139E9-DA43-E2EC-E753-825F7DDA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2FC7A-7E32-BD6F-57C7-668381ED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FDA5-F17E-4D04-3AA6-B50AB0EC2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B8CB6-0A4E-559C-5F8B-A0E85FC30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A0F266-878F-414B-AC10-B8E5FCB54FB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A5C4-1777-9279-CCBE-E8E1A1EDA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67A0C-0E14-4CD9-B196-0677FE035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988A5E-953F-4DA9-81F5-1F499AE9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2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5AC4-7093-2F07-491B-C8B4BC2A1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code / software screenshots</a:t>
            </a:r>
            <a:br>
              <a:rPr lang="en-US" dirty="0"/>
            </a:br>
            <a:r>
              <a:rPr lang="en-US" dirty="0"/>
              <a:t>Iteration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68DB5-AC68-4982-58ED-1F3E60C58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Jackson Davis, Sanya Sinha, David Woolston</a:t>
            </a:r>
          </a:p>
        </p:txBody>
      </p:sp>
    </p:spTree>
    <p:extLst>
      <p:ext uri="{BB962C8B-B14F-4D97-AF65-F5344CB8AC3E}">
        <p14:creationId xmlns:p14="http://schemas.microsoft.com/office/powerpoint/2010/main" val="38393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559D-BD6C-F1B7-E090-558A22C2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Ogre class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07CB2-423C-6A03-36C5-7995B9EEF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118" y="0"/>
            <a:ext cx="6680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0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B521-A5CE-F9D2-AA4B-F46AB139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DungeonCharacter</a:t>
            </a:r>
            <a:r>
              <a:rPr lang="en-US" dirty="0"/>
              <a:t> class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73617-9C64-A785-09A6-83C87C9E5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039" y="0"/>
            <a:ext cx="4081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8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EB15-7644-EE85-5AA0-C581BE43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Monster class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E4094-4673-BF20-C4DC-52533E17B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420" y="0"/>
            <a:ext cx="5527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3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2CF9-5E1E-B759-02C8-8F30F8D3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MonsterFactory</a:t>
            </a:r>
            <a:r>
              <a:rPr lang="en-US" dirty="0"/>
              <a:t>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42618-E5A1-11E8-A4D6-0FB17A03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38" y="0"/>
            <a:ext cx="40033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1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B10F-912E-116A-F32A-0334D718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TriviaFactory</a:t>
            </a:r>
            <a:r>
              <a:rPr lang="en-US" dirty="0"/>
              <a:t>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55EB9-BE76-8734-0824-5A580ECFE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922" y="0"/>
            <a:ext cx="3993078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9DF14F-8134-0F16-283D-568C18E33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17" y="1690688"/>
            <a:ext cx="7640116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6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A5C6-2A32-0D46-AE51-D939062B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222375"/>
            <a:ext cx="3800475" cy="3006725"/>
          </a:xfrm>
        </p:spPr>
        <p:txBody>
          <a:bodyPr>
            <a:normAutofit fontScale="90000"/>
          </a:bodyPr>
          <a:lstStyle/>
          <a:p>
            <a:r>
              <a:rPr lang="en-US" dirty="0"/>
              <a:t>Coordinates generator to ensure objects are not placed on top of each other.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D64DA-49A5-C170-72F7-4B512A26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260" y="0"/>
            <a:ext cx="6878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2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525-F7C1-F95B-B7E5-506FA0F4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71825" cy="2997200"/>
          </a:xfrm>
        </p:spPr>
        <p:txBody>
          <a:bodyPr>
            <a:normAutofit fontScale="90000"/>
          </a:bodyPr>
          <a:lstStyle/>
          <a:p>
            <a:r>
              <a:rPr lang="en-US" dirty="0"/>
              <a:t>Trivia GUI to ensure multi-line questions are printed properly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80CEB-31E6-FE8F-6EB5-804148C63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634" y="0"/>
            <a:ext cx="7926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3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52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Working code / software screenshots Iteration 2</vt:lpstr>
      <vt:lpstr>Ogre class code</vt:lpstr>
      <vt:lpstr>DungeonCharacter class code</vt:lpstr>
      <vt:lpstr>Monster class code</vt:lpstr>
      <vt:lpstr>MonsterFactory code</vt:lpstr>
      <vt:lpstr>TriviaFactory code</vt:lpstr>
      <vt:lpstr>Coordinates generator to ensure objects are not placed on top of each other. </vt:lpstr>
      <vt:lpstr>Trivia GUI to ensure multi-line questions are printed properly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code / software screenshots Iteration 1</dc:title>
  <dc:creator>Woolston, David W</dc:creator>
  <cp:lastModifiedBy>Woolston, David W</cp:lastModifiedBy>
  <cp:revision>3</cp:revision>
  <dcterms:created xsi:type="dcterms:W3CDTF">2024-02-14T05:48:55Z</dcterms:created>
  <dcterms:modified xsi:type="dcterms:W3CDTF">2024-02-21T06:08:50Z</dcterms:modified>
</cp:coreProperties>
</file>