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0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1D29-1520-1345-B2FC-CDDE23121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A0FB1-D37E-0044-95B2-55BDCAC62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EDD96-90A3-8749-94B8-A86AAD5B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C2C2-0333-5E45-BBA3-FEB824295FD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02CA-40E8-0C48-B045-8F9B6267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4686-31A9-6546-81D4-B546F1E2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E592-67F4-1C40-B426-B61F8D92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4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C817-C8D3-2D44-B386-FE956EA5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665A-FFA4-0F41-B2B4-F691FF00F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EC78C-038B-A34C-908A-CA23FF68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C2C2-0333-5E45-BBA3-FEB824295FD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669C7-1BA4-8042-90FA-3EE8798E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4E58F-4CB4-8A48-9DAB-AD01AAE5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E592-67F4-1C40-B426-B61F8D92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7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218B9-6371-1A4D-B6C1-F62130BFF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9A60D-BDCC-0E42-A6AC-EB05476E9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4F8E-F839-4144-888A-4D0A43FE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C2C2-0333-5E45-BBA3-FEB824295FD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B08E-B59B-4840-9C87-E5AF6633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7AC05-B482-234F-9CBF-30FACE24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E592-67F4-1C40-B426-B61F8D92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2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295F-1816-E647-9855-387C5305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9E57-0791-9B4C-859B-EE4EEADF6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2886-F77B-394D-BC3A-73B775C9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C2C2-0333-5E45-BBA3-FEB824295FD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5DE3E-45D1-1448-A22E-3A39536E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13E91-CED9-194F-A00E-4EA65E13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E592-67F4-1C40-B426-B61F8D92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6C43-7AA3-0A4F-A04C-38E50DB9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C80C2-969F-6C4C-A9DD-5AA9DC3F2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5FD14-3255-A942-B63A-D9C2A8B8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C2C2-0333-5E45-BBA3-FEB824295FD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6F7C2-57F2-FF4B-B4AF-FBB2EFA9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06A39-B7BD-5042-B299-E10E5C6F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E592-67F4-1C40-B426-B61F8D92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8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99D7-0174-B34D-B9FD-9B5B68E2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6BF8-2EC3-DB40-B44C-1921218B0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C8D46-4CE8-C446-AA0B-C0E2F8F58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A1FB0-69DA-DF49-8EA9-E6529568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C2C2-0333-5E45-BBA3-FEB824295FD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F295D-A662-2747-8D55-EFD1C7C2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6DE05-B244-0945-8F7E-2FD63FEF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E592-67F4-1C40-B426-B61F8D92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CD7E-4A97-0048-8D84-46297446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85C4A-B15D-BF4C-88A3-FD73F4009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265F0-BFE1-8B40-A6FC-A29F5910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E5A2B-D5BB-9842-9F4A-845C95F4D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46569-C08A-394E-A036-AA11BB914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D7148-2C3E-4242-955E-A0DB8A8A3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C2C2-0333-5E45-BBA3-FEB824295FD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8CC66-9479-1247-8632-10A77D46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62D6D-BE9A-0043-A69C-647B37F7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E592-67F4-1C40-B426-B61F8D92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BED1-55AF-3C49-B021-5DF07B91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0F77E-A007-AE4E-9DC4-92068FE7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C2C2-0333-5E45-BBA3-FEB824295FD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4170F-AAE3-A849-973E-5B4949DF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A8214-8330-4F48-9E67-256FC94B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E592-67F4-1C40-B426-B61F8D92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9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D89B2-417A-044D-90B1-3D766048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C2C2-0333-5E45-BBA3-FEB824295FD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34200-AF9C-4847-8F9F-6FC9AB4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59808-4F26-764F-A7FA-731838BB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E592-67F4-1C40-B426-B61F8D92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0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D758-FDC0-CE46-A606-717AA8A4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9BD9-8E6B-244B-8189-29C0D63B3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A4CE1-54EB-8D46-8CB5-940579C04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6F48E-9F0C-CD42-80B7-9B9D082B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C2C2-0333-5E45-BBA3-FEB824295FD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FE8A0-FE38-7C4B-BD52-39618614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02FA1-C2CD-184E-89C3-96DC780C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E592-67F4-1C40-B426-B61F8D92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2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6C3B-C082-4840-B631-9806A3D7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BC788-C06C-2246-B3DF-165BC8129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87A34-A9B9-0642-A77B-9C7A42EDD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366F5-8C36-7448-9A1E-2B53C5CF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C2C2-0333-5E45-BBA3-FEB824295FD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F4626-C1C1-6D40-B87A-F3B4D792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48636-7BED-5341-824F-4FC97CA6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BE592-67F4-1C40-B426-B61F8D92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8830D-D850-E74C-B94A-8E0DD612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8BEB-987B-A447-86C3-5589045D4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29452-52B4-2F4A-8E8A-00B9AF9F5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C2C2-0333-5E45-BBA3-FEB824295FDE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E02EF-7F48-584E-9D55-8DF1389A1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6541D-7A82-9049-988A-B1157D9FE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BE592-67F4-1C40-B426-B61F8D922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0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43FA-F55C-1E4B-9383-91DFED474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864" y="0"/>
            <a:ext cx="9144000" cy="2387600"/>
          </a:xfrm>
        </p:spPr>
        <p:txBody>
          <a:bodyPr/>
          <a:lstStyle/>
          <a:p>
            <a:r>
              <a:rPr lang="en-US" b="1" dirty="0"/>
              <a:t>AQ Route Explorer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79483-4022-F345-9C36-FFD2654864B5}"/>
              </a:ext>
            </a:extLst>
          </p:cNvPr>
          <p:cNvSpPr txBox="1"/>
          <p:nvPr/>
        </p:nvSpPr>
        <p:spPr>
          <a:xfrm>
            <a:off x="1336431" y="2574388"/>
            <a:ext cx="97348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extension of the </a:t>
            </a:r>
            <a:r>
              <a:rPr lang="en-US" sz="2400" dirty="0" err="1"/>
              <a:t>AQExplorer’s</a:t>
            </a:r>
            <a:r>
              <a:rPr lang="en-US" sz="2400" dirty="0"/>
              <a:t> path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Allows users to select Paths/Routes and get pollution data along the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Interest from the public (Routes and Pollution Point Estimates)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Possible applications for researchers (Elevation)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2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A6AA9E-5F43-734E-8463-1FCF8FDF7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"/>
            <a:ext cx="12192000" cy="702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4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1854-71A4-6C4A-92C0-D55C4A91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41D3-EE65-6B46-AC0A-392DDBD7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EC234-41FE-6141-81C7-56B0F2109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4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479A-313B-1542-939E-2B23185C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FC712-65E5-3C49-8F0C-B0A22988F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FCD94-0736-9148-B61E-A2B2B4246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85" y="0"/>
            <a:ext cx="11915629" cy="68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9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B16C-9655-BD47-9153-4D7239E9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9A8C-1275-7746-9E2A-8EE3C726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F7FC9-3BE6-5D4A-86C7-1B7A1671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8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6F29E-31A1-9C4D-A1D4-B65B9940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2" y="-1"/>
            <a:ext cx="11774659" cy="67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8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438942-DC40-4242-9D0C-24467AA9D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84148" cy="692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2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AQ Route Explorer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 Route Explorer</dc:title>
  <dc:creator>Dylan Wootton</dc:creator>
  <cp:lastModifiedBy>Dylan Wootton</cp:lastModifiedBy>
  <cp:revision>2</cp:revision>
  <dcterms:created xsi:type="dcterms:W3CDTF">2019-02-12T23:33:59Z</dcterms:created>
  <dcterms:modified xsi:type="dcterms:W3CDTF">2019-02-12T23:44:25Z</dcterms:modified>
</cp:coreProperties>
</file>