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ms-office.activeX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activeX/activeX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pPr/>
              <a:t>2012-10-22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pPr/>
              <a:t>2012-10-22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pPr/>
              <a:t>2012-10-22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pPr/>
              <a:t>2012-10-22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pPr/>
              <a:t>2012-10-22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pPr/>
              <a:t>2012-10-22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pPr/>
              <a:t>2012-10-22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pPr/>
              <a:t>2012-10-22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pPr/>
              <a:t>2012-10-22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pPr/>
              <a:t>2012-10-22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pPr/>
              <a:t>2012-10-22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71FF-B0A1-409D-9110-2B70DBFC3030}" type="datetimeFigureOut">
              <a:rPr lang="pl-PL" smtClean="0"/>
              <a:pPr/>
              <a:t>2012-10-22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Ekstrakcja widoków tablic rejestracyjnych z sekwencji wideo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Systemy wizyjne – projekt</a:t>
            </a:r>
          </a:p>
          <a:p>
            <a:r>
              <a:rPr lang="pl-PL" dirty="0" smtClean="0"/>
              <a:t>Wizja systemu</a:t>
            </a:r>
          </a:p>
          <a:p>
            <a:r>
              <a:rPr lang="pl-PL" sz="1900" dirty="0" smtClean="0">
                <a:solidFill>
                  <a:schemeClr val="tx1"/>
                </a:solidFill>
              </a:rPr>
              <a:t>Jakub Kubiak 168049, Damian Olczyk 168036</a:t>
            </a:r>
            <a:endParaRPr lang="pl-PL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Przyjęte założenia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Nagrania rejestrowane są za pomocą kamery </a:t>
            </a:r>
            <a:r>
              <a:rPr lang="pl-PL" dirty="0"/>
              <a:t>o bardzo niewielkich zmianach pozycji</a:t>
            </a:r>
            <a:endParaRPr lang="pl-PL" dirty="0" smtClean="0"/>
          </a:p>
          <a:p>
            <a:r>
              <a:rPr lang="pl-PL" dirty="0" smtClean="0"/>
              <a:t>Nagrania mogą pochodzić z różnych miejsc i być nagrywane w różnych warunkach pogodowych w ramach różnych sekwencji wideo</a:t>
            </a:r>
          </a:p>
          <a:p>
            <a:pPr>
              <a:buNone/>
            </a:pPr>
            <a:endParaRPr lang="pl-PL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Rozpoznawane tablice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/>
          </a:p>
        </p:txBody>
      </p:sp>
      <p:pic>
        <p:nvPicPr>
          <p:cNvPr id="1026" name="Picture 2" descr="C:\LocalData\frompen\pwr\MGR semestr II\Systemy wizyjne P\tablice\300px-Pltableseries2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3810000" cy="1866900"/>
          </a:xfrm>
          <a:prstGeom prst="rect">
            <a:avLst/>
          </a:prstGeom>
          <a:noFill/>
        </p:spPr>
      </p:pic>
      <p:pic>
        <p:nvPicPr>
          <p:cNvPr id="1027" name="Picture 3" descr="C:\LocalData\frompen\pwr\MGR semestr II\Systemy wizyjne P\tablice\300px-Zeiwi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005064"/>
            <a:ext cx="3964675" cy="936104"/>
          </a:xfrm>
          <a:prstGeom prst="rect">
            <a:avLst/>
          </a:prstGeom>
          <a:noFill/>
        </p:spPr>
      </p:pic>
      <p:pic>
        <p:nvPicPr>
          <p:cNvPr id="1028" name="Picture 4" descr="C:\LocalData\frompen\pwr\MGR semestr II\Systemy wizyjne P\tablice\l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852936"/>
            <a:ext cx="4089891" cy="3271912"/>
          </a:xfrm>
          <a:prstGeom prst="rect">
            <a:avLst/>
          </a:prstGeom>
          <a:noFill/>
        </p:spPr>
      </p:pic>
      <p:pic>
        <p:nvPicPr>
          <p:cNvPr id="1029" name="Picture 5" descr="C:\LocalData\frompen\pwr\MGR semestr II\Systemy wizyjne P\tablice\310px-Immatriculation_SIV_transit_temporaire_AA-572-B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700808"/>
            <a:ext cx="3998056" cy="864096"/>
          </a:xfrm>
          <a:prstGeom prst="rect">
            <a:avLst/>
          </a:prstGeom>
          <a:noFill/>
        </p:spPr>
      </p:pic>
      <p:pic>
        <p:nvPicPr>
          <p:cNvPr id="1030" name="Picture 6" descr="C:\LocalData\frompen\pwr\MGR semestr II\Systemy wizyjne P\tablice\300px-F2tymcz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2708920"/>
            <a:ext cx="3959763" cy="8029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źródłowe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>
              <a:solidFill>
                <a:srgbClr val="FF0000"/>
              </a:solidFill>
            </a:endParaRPr>
          </a:p>
        </p:txBody>
      </p:sp>
    </p:spTree>
    <p:controls>
      <p:control spid="1026" name="ShockwaveFlash1" r:id="rId2" imgW="6141232" imgH="4607086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aplikacji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28277"/>
            <a:ext cx="8229600" cy="286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Odfiltrowanie tła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Wykrycie ruchomych elementów w sekwencji wideo na podstawie korelacji klatek w pewnych odstępach czasu </a:t>
            </a:r>
          </a:p>
          <a:p>
            <a:pPr lvl="1"/>
            <a:r>
              <a:rPr lang="pl-PL" dirty="0" smtClean="0"/>
              <a:t>porównywanie bloków pikseli</a:t>
            </a:r>
          </a:p>
          <a:p>
            <a:pPr lvl="1"/>
            <a:r>
              <a:rPr lang="pl-PL" dirty="0" smtClean="0"/>
              <a:t>histogram globalny</a:t>
            </a:r>
          </a:p>
          <a:p>
            <a:pPr lvl="1"/>
            <a:r>
              <a:rPr lang="pl-PL" dirty="0" smtClean="0"/>
              <a:t>histogram lokalny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Lokalizacja i separacja samochodów i lokalizacja tablicy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Segmentacja na podstawie kolorów</a:t>
            </a:r>
          </a:p>
          <a:p>
            <a:r>
              <a:rPr lang="pl-PL" dirty="0" smtClean="0"/>
              <a:t>Lokalizacja tablicy na podstawie kształtu i koloru</a:t>
            </a:r>
          </a:p>
          <a:p>
            <a:r>
              <a:rPr lang="pl-PL" dirty="0" smtClean="0"/>
              <a:t>Oznaczenie tablic na </a:t>
            </a:r>
            <a:r>
              <a:rPr lang="pl-PL" smtClean="0"/>
              <a:t>obrazie wideo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103</Words>
  <Application>Microsoft Office PowerPoint</Application>
  <PresentationFormat>Pokaz na ekranie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Ekstrakcja widoków tablic rejestracyjnych z sekwencji wideo</vt:lpstr>
      <vt:lpstr>Przyjęte założenia</vt:lpstr>
      <vt:lpstr>Rozpoznawane tablice</vt:lpstr>
      <vt:lpstr>Dane źródłowe</vt:lpstr>
      <vt:lpstr>Działanie aplikacji</vt:lpstr>
      <vt:lpstr>Odfiltrowanie tła</vt:lpstr>
      <vt:lpstr>Lokalizacja i separacja samochodów i lokalizacja tablicy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Ekstrakcja widoków tablic rejestracyjnych z sekwencji wideo</dc:title>
  <dc:creator>Damian</dc:creator>
  <cp:lastModifiedBy>Damian</cp:lastModifiedBy>
  <cp:revision>8</cp:revision>
  <dcterms:created xsi:type="dcterms:W3CDTF">2012-10-18T10:27:38Z</dcterms:created>
  <dcterms:modified xsi:type="dcterms:W3CDTF">2012-10-22T11:35:48Z</dcterms:modified>
</cp:coreProperties>
</file>